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65"/>
  </p:notesMasterIdLst>
  <p:sldIdLst>
    <p:sldId id="367" r:id="rId2"/>
    <p:sldId id="368" r:id="rId3"/>
    <p:sldId id="372" r:id="rId4"/>
    <p:sldId id="369" r:id="rId5"/>
    <p:sldId id="371" r:id="rId6"/>
    <p:sldId id="300" r:id="rId7"/>
    <p:sldId id="303" r:id="rId8"/>
    <p:sldId id="301" r:id="rId9"/>
    <p:sldId id="304" r:id="rId10"/>
    <p:sldId id="306" r:id="rId11"/>
    <p:sldId id="307" r:id="rId12"/>
    <p:sldId id="308" r:id="rId13"/>
    <p:sldId id="309" r:id="rId14"/>
    <p:sldId id="310" r:id="rId15"/>
    <p:sldId id="333" r:id="rId16"/>
    <p:sldId id="334" r:id="rId17"/>
    <p:sldId id="335" r:id="rId18"/>
    <p:sldId id="365" r:id="rId19"/>
    <p:sldId id="336" r:id="rId20"/>
    <p:sldId id="366" r:id="rId21"/>
    <p:sldId id="317" r:id="rId22"/>
    <p:sldId id="312" r:id="rId23"/>
    <p:sldId id="319" r:id="rId24"/>
    <p:sldId id="318" r:id="rId25"/>
    <p:sldId id="313" r:id="rId26"/>
    <p:sldId id="314" r:id="rId27"/>
    <p:sldId id="315" r:id="rId28"/>
    <p:sldId id="316" r:id="rId29"/>
    <p:sldId id="325" r:id="rId30"/>
    <p:sldId id="326" r:id="rId31"/>
    <p:sldId id="327" r:id="rId32"/>
    <p:sldId id="329" r:id="rId33"/>
    <p:sldId id="328" r:id="rId34"/>
    <p:sldId id="330" r:id="rId35"/>
    <p:sldId id="331" r:id="rId36"/>
    <p:sldId id="332" r:id="rId37"/>
    <p:sldId id="323" r:id="rId38"/>
    <p:sldId id="338" r:id="rId39"/>
    <p:sldId id="363" r:id="rId40"/>
    <p:sldId id="337" r:id="rId41"/>
    <p:sldId id="339" r:id="rId42"/>
    <p:sldId id="340" r:id="rId43"/>
    <p:sldId id="341" r:id="rId44"/>
    <p:sldId id="342" r:id="rId45"/>
    <p:sldId id="343" r:id="rId46"/>
    <p:sldId id="345" r:id="rId47"/>
    <p:sldId id="347" r:id="rId48"/>
    <p:sldId id="346" r:id="rId49"/>
    <p:sldId id="349" r:id="rId50"/>
    <p:sldId id="348" r:id="rId51"/>
    <p:sldId id="351" r:id="rId52"/>
    <p:sldId id="350" r:id="rId53"/>
    <p:sldId id="352" r:id="rId54"/>
    <p:sldId id="353" r:id="rId55"/>
    <p:sldId id="354" r:id="rId56"/>
    <p:sldId id="355" r:id="rId57"/>
    <p:sldId id="356" r:id="rId58"/>
    <p:sldId id="357" r:id="rId59"/>
    <p:sldId id="358" r:id="rId60"/>
    <p:sldId id="359" r:id="rId61"/>
    <p:sldId id="360" r:id="rId62"/>
    <p:sldId id="361" r:id="rId63"/>
    <p:sldId id="362" r:id="rId6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66"/>
      <p:bold r:id="rId67"/>
      <p:italic r:id="rId68"/>
      <p:boldItalic r:id="rId69"/>
    </p:embeddedFont>
    <p:embeddedFont>
      <p:font typeface="Fira Code" panose="020B0809050000020004" pitchFamily="49" charset="0"/>
      <p:regular r:id="rId70"/>
      <p:bold r:id="rId71"/>
    </p:embeddedFont>
    <p:embeddedFont>
      <p:font typeface="r0c0i Linotte heavy" pitchFamily="2" charset="0"/>
      <p:bold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765FC95-2B72-4760-A7B3-8784118ACCC8}">
          <p14:sldIdLst>
            <p14:sldId id="367"/>
            <p14:sldId id="368"/>
            <p14:sldId id="372"/>
            <p14:sldId id="369"/>
            <p14:sldId id="371"/>
            <p14:sldId id="300"/>
            <p14:sldId id="303"/>
            <p14:sldId id="301"/>
            <p14:sldId id="304"/>
            <p14:sldId id="306"/>
            <p14:sldId id="307"/>
            <p14:sldId id="308"/>
            <p14:sldId id="309"/>
            <p14:sldId id="310"/>
            <p14:sldId id="333"/>
            <p14:sldId id="334"/>
            <p14:sldId id="335"/>
            <p14:sldId id="365"/>
            <p14:sldId id="336"/>
            <p14:sldId id="366"/>
          </p14:sldIdLst>
        </p14:section>
        <p14:section name="Binary Insertion Sort Console" id="{936646DF-A8C0-42C6-B51F-70657A40B6D5}">
          <p14:sldIdLst>
            <p14:sldId id="317"/>
            <p14:sldId id="312"/>
            <p14:sldId id="319"/>
            <p14:sldId id="318"/>
            <p14:sldId id="313"/>
            <p14:sldId id="314"/>
            <p14:sldId id="315"/>
            <p14:sldId id="316"/>
          </p14:sldIdLst>
        </p14:section>
        <p14:section name="Merge Sort Console" id="{F8853C06-7365-4910-BFA1-9B7A45FE29E5}">
          <p14:sldIdLst>
            <p14:sldId id="325"/>
            <p14:sldId id="326"/>
            <p14:sldId id="327"/>
            <p14:sldId id="329"/>
            <p14:sldId id="328"/>
            <p14:sldId id="330"/>
            <p14:sldId id="331"/>
            <p14:sldId id="332"/>
            <p14:sldId id="323"/>
          </p14:sldIdLst>
        </p14:section>
        <p14:section name="Tim Sort Console" id="{449FD20D-F342-41B5-80A6-266F568D812C}">
          <p14:sldIdLst>
            <p14:sldId id="338"/>
            <p14:sldId id="363"/>
            <p14:sldId id="337"/>
            <p14:sldId id="339"/>
            <p14:sldId id="340"/>
            <p14:sldId id="341"/>
            <p14:sldId id="342"/>
            <p14:sldId id="343"/>
            <p14:sldId id="345"/>
            <p14:sldId id="347"/>
            <p14:sldId id="346"/>
            <p14:sldId id="349"/>
            <p14:sldId id="348"/>
            <p14:sldId id="351"/>
            <p14:sldId id="350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323B"/>
    <a:srgbClr val="FFFFFF"/>
    <a:srgbClr val="E2B68B"/>
    <a:srgbClr val="16191F"/>
    <a:srgbClr val="CCECFF"/>
    <a:srgbClr val="CC9900"/>
    <a:srgbClr val="FFFF00"/>
    <a:srgbClr val="FFFF99"/>
    <a:srgbClr val="FFFF66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D1EC11-5020-47D8-A78A-7038458EFE3D}">
  <a:tblStyle styleId="{7CD1EC11-5020-47D8-A78A-7038458EFE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9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1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5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6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25235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31166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7407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49241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1645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78685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09794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4094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3917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11583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2290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52876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17439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71974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85392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1775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07889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42471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81465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57404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38973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0757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93828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32708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236504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91540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2960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2092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6004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3962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550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3520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3961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4"/>
            <a:ext cx="9144000" cy="460092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2C8A9-E52F-B03C-719D-8DE7424C7507}"/>
              </a:ext>
            </a:extLst>
          </p:cNvPr>
          <p:cNvGrpSpPr/>
          <p:nvPr userDrawn="1"/>
        </p:nvGrpSpPr>
        <p:grpSpPr>
          <a:xfrm>
            <a:off x="710125" y="621686"/>
            <a:ext cx="429000" cy="4442700"/>
            <a:chOff x="710125" y="745950"/>
            <a:chExt cx="429000" cy="4442700"/>
          </a:xfrm>
        </p:grpSpPr>
        <p:sp>
          <p:nvSpPr>
            <p:cNvPr id="34" name="Google Shape;34;p3"/>
            <p:cNvSpPr txBox="1"/>
            <p:nvPr/>
          </p:nvSpPr>
          <p:spPr>
            <a:xfrm>
              <a:off x="710125" y="7459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</a:t>
              </a:r>
              <a:endParaRPr dirty="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5" name="Google Shape;35;p3"/>
            <p:cNvSpPr txBox="1"/>
            <p:nvPr/>
          </p:nvSpPr>
          <p:spPr>
            <a:xfrm>
              <a:off x="710125" y="10096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2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6" name="Google Shape;36;p3"/>
            <p:cNvSpPr txBox="1"/>
            <p:nvPr/>
          </p:nvSpPr>
          <p:spPr>
            <a:xfrm>
              <a:off x="710125" y="12733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3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7" name="Google Shape;37;p3"/>
            <p:cNvSpPr txBox="1"/>
            <p:nvPr/>
          </p:nvSpPr>
          <p:spPr>
            <a:xfrm>
              <a:off x="710125" y="15370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4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8" name="Google Shape;38;p3"/>
            <p:cNvSpPr txBox="1"/>
            <p:nvPr/>
          </p:nvSpPr>
          <p:spPr>
            <a:xfrm>
              <a:off x="710125" y="18007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5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9" name="Google Shape;39;p3"/>
            <p:cNvSpPr txBox="1"/>
            <p:nvPr/>
          </p:nvSpPr>
          <p:spPr>
            <a:xfrm>
              <a:off x="710125" y="20644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6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0" name="Google Shape;40;p3"/>
            <p:cNvSpPr txBox="1"/>
            <p:nvPr/>
          </p:nvSpPr>
          <p:spPr>
            <a:xfrm>
              <a:off x="710125" y="23281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7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1" name="Google Shape;41;p3"/>
            <p:cNvSpPr txBox="1"/>
            <p:nvPr/>
          </p:nvSpPr>
          <p:spPr>
            <a:xfrm>
              <a:off x="710125" y="25918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8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2" name="Google Shape;42;p3"/>
            <p:cNvSpPr txBox="1"/>
            <p:nvPr/>
          </p:nvSpPr>
          <p:spPr>
            <a:xfrm>
              <a:off x="710125" y="28555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9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3" name="Google Shape;43;p3"/>
            <p:cNvSpPr txBox="1"/>
            <p:nvPr/>
          </p:nvSpPr>
          <p:spPr>
            <a:xfrm>
              <a:off x="710125" y="31192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10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4" name="Google Shape;44;p3"/>
            <p:cNvSpPr txBox="1"/>
            <p:nvPr/>
          </p:nvSpPr>
          <p:spPr>
            <a:xfrm>
              <a:off x="710125" y="33829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11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5" name="Google Shape;45;p3"/>
            <p:cNvSpPr txBox="1"/>
            <p:nvPr/>
          </p:nvSpPr>
          <p:spPr>
            <a:xfrm>
              <a:off x="710125" y="36466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12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6" name="Google Shape;46;p3"/>
            <p:cNvSpPr txBox="1"/>
            <p:nvPr/>
          </p:nvSpPr>
          <p:spPr>
            <a:xfrm>
              <a:off x="710125" y="39103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13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7" name="Google Shape;47;p3"/>
            <p:cNvSpPr txBox="1"/>
            <p:nvPr/>
          </p:nvSpPr>
          <p:spPr>
            <a:xfrm>
              <a:off x="710125" y="41740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14</a:t>
              </a:r>
              <a:endParaRPr dirty="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" name="Google Shape;47;p3">
              <a:extLst>
                <a:ext uri="{FF2B5EF4-FFF2-40B4-BE49-F238E27FC236}">
                  <a16:creationId xmlns:a16="http://schemas.microsoft.com/office/drawing/2014/main" id="{6C0193C0-4A57-4D37-DCEC-9E679F5BB603}"/>
                </a:ext>
              </a:extLst>
            </p:cNvPr>
            <p:cNvSpPr txBox="1"/>
            <p:nvPr userDrawn="1"/>
          </p:nvSpPr>
          <p:spPr>
            <a:xfrm>
              <a:off x="710125" y="44377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15</a:t>
              </a:r>
              <a:endParaRPr dirty="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" name="Google Shape;47;p3">
              <a:extLst>
                <a:ext uri="{FF2B5EF4-FFF2-40B4-BE49-F238E27FC236}">
                  <a16:creationId xmlns:a16="http://schemas.microsoft.com/office/drawing/2014/main" id="{C563ECE0-A105-F78B-7CAB-2FEBF9D80E80}"/>
                </a:ext>
              </a:extLst>
            </p:cNvPr>
            <p:cNvSpPr txBox="1"/>
            <p:nvPr userDrawn="1"/>
          </p:nvSpPr>
          <p:spPr>
            <a:xfrm>
              <a:off x="710125" y="47014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16</a:t>
              </a:r>
              <a:endParaRPr dirty="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" name="Google Shape;47;p3">
              <a:extLst>
                <a:ext uri="{FF2B5EF4-FFF2-40B4-BE49-F238E27FC236}">
                  <a16:creationId xmlns:a16="http://schemas.microsoft.com/office/drawing/2014/main" id="{E53E134B-0CB8-96D4-0D47-7BB7B6A113C0}"/>
                </a:ext>
              </a:extLst>
            </p:cNvPr>
            <p:cNvSpPr txBox="1"/>
            <p:nvPr userDrawn="1"/>
          </p:nvSpPr>
          <p:spPr>
            <a:xfrm>
              <a:off x="710125" y="49651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17</a:t>
              </a:r>
              <a:endParaRPr dirty="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9" r:id="rId3"/>
    <p:sldLayoutId id="2147483670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1.xml"/><Relationship Id="rId5" Type="http://schemas.openxmlformats.org/officeDocument/2006/relationships/slide" Target="slide15.xml"/><Relationship Id="rId4" Type="http://schemas.openxmlformats.org/officeDocument/2006/relationships/slide" Target="slid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9.xml"/><Relationship Id="rId5" Type="http://schemas.openxmlformats.org/officeDocument/2006/relationships/slide" Target="slide15.xml"/><Relationship Id="rId4" Type="http://schemas.openxmlformats.org/officeDocument/2006/relationships/slide" Target="sl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9.xml"/><Relationship Id="rId5" Type="http://schemas.openxmlformats.org/officeDocument/2006/relationships/slide" Target="slide15.xml"/><Relationship Id="rId4" Type="http://schemas.openxmlformats.org/officeDocument/2006/relationships/slide" Target="slide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9.xml"/><Relationship Id="rId5" Type="http://schemas.openxmlformats.org/officeDocument/2006/relationships/slide" Target="slide15.xml"/><Relationship Id="rId4" Type="http://schemas.openxmlformats.org/officeDocument/2006/relationships/slide" Target="slide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slide" Target="slide38.xml"/><Relationship Id="rId5" Type="http://schemas.openxmlformats.org/officeDocument/2006/relationships/slide" Target="slide15.xml"/><Relationship Id="rId4" Type="http://schemas.openxmlformats.org/officeDocument/2006/relationships/slide" Target="slide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5.xml"/><Relationship Id="rId4" Type="http://schemas.openxmlformats.org/officeDocument/2006/relationships/slide" Target="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5.xml"/><Relationship Id="rId4" Type="http://schemas.openxmlformats.org/officeDocument/2006/relationships/slide" Target="slide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" Target="slide1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2mate.com - Technology Background Template 1080Copyright free Intro template Full HD with soundFree video_1080p">
            <a:hlinkClick r:id="" action="ppaction://media"/>
            <a:extLst>
              <a:ext uri="{FF2B5EF4-FFF2-40B4-BE49-F238E27FC236}">
                <a16:creationId xmlns:a16="http://schemas.microsoft.com/office/drawing/2014/main" id="{B90DBFB2-EAB5-2E47-DA5A-B698ECCF70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95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7DB1E64-6606-4A27-B86F-A87B49E5A026}"/>
              </a:ext>
            </a:extLst>
          </p:cNvPr>
          <p:cNvGrpSpPr/>
          <p:nvPr/>
        </p:nvGrpSpPr>
        <p:grpSpPr>
          <a:xfrm>
            <a:off x="306000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B5623A4-D5D5-FEC8-78F3-A6F84142CE26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0F93199-E8C3-68CE-E752-ED8EBCE6442D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36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60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2" action="ppaction://hlinksldjump"/>
            <a:extLst>
              <a:ext uri="{FF2B5EF4-FFF2-40B4-BE49-F238E27FC236}">
                <a16:creationId xmlns:a16="http://schemas.microsoft.com/office/drawing/2014/main" id="{BCFAFB1F-C901-25FE-5017-FEAE9C6E4368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19" name="Rectangle 18">
            <a:hlinkClick r:id="rId3" action="ppaction://hlinksldjump"/>
            <a:extLst>
              <a:ext uri="{FF2B5EF4-FFF2-40B4-BE49-F238E27FC236}">
                <a16:creationId xmlns:a16="http://schemas.microsoft.com/office/drawing/2014/main" id="{5D82B01F-0310-DCF5-90DA-9829FB3E86AB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731A0BC7-E8D7-C315-E1C4-B5F3ED894D42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B8A738A-2AA5-D592-88EC-14F371DFFAA8}"/>
              </a:ext>
            </a:extLst>
          </p:cNvPr>
          <p:cNvGrpSpPr/>
          <p:nvPr/>
        </p:nvGrpSpPr>
        <p:grpSpPr>
          <a:xfrm>
            <a:off x="1216828" y="671006"/>
            <a:ext cx="7751911" cy="3847207"/>
            <a:chOff x="1216828" y="671006"/>
            <a:chExt cx="7751911" cy="384720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C1A7D0F-BAA2-B82A-83B8-E02FBBBD4B69}"/>
                </a:ext>
              </a:extLst>
            </p:cNvPr>
            <p:cNvSpPr txBox="1"/>
            <p:nvPr/>
          </p:nvSpPr>
          <p:spPr>
            <a:xfrm>
              <a:off x="1216828" y="671006"/>
              <a:ext cx="7751911" cy="3847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solidFill>
                    <a:srgbClr val="FF5858"/>
                  </a:solidFill>
                  <a:latin typeface="r0c0i Linotte heavy" pitchFamily="2" charset="0"/>
                </a:rPr>
                <a:t>Pseudo Code</a:t>
              </a:r>
              <a:r>
                <a:rPr lang="en-GB" sz="2800" b="1" i="0" dirty="0">
                  <a:solidFill>
                    <a:srgbClr val="FF5858"/>
                  </a:solidFill>
                  <a:effectLst/>
                  <a:latin typeface="r0c0i Linotte heavy" pitchFamily="2" charset="0"/>
                </a:rPr>
                <a:t> </a:t>
              </a:r>
              <a:r>
                <a:rPr lang="en-GB" sz="2800" dirty="0">
                  <a:solidFill>
                    <a:srgbClr val="E7E7E7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28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PROCEDURE </a:t>
              </a:r>
              <a:r>
                <a:rPr lang="en-GB" sz="1600" dirty="0">
                  <a:solidFill>
                    <a:srgbClr val="FF5858"/>
                  </a:solidFill>
                  <a:latin typeface="r0c0i Linotte heavy" pitchFamily="2" charset="0"/>
                </a:rPr>
                <a:t>function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600" dirty="0">
                  <a:solidFill>
                    <a:srgbClr val="E2B68B"/>
                  </a:solidFill>
                  <a:latin typeface="r0c0i Linotte heavy" pitchFamily="2" charset="0"/>
                </a:rPr>
                <a:t>merge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WHILE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600" dirty="0">
                  <a:solidFill>
                    <a:srgbClr val="E2B68B"/>
                  </a:solidFill>
                  <a:latin typeface="r0c0i Linotte heavy" pitchFamily="2" charset="0"/>
                </a:rPr>
                <a:t>length(left) &gt; 0 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and </a:t>
              </a:r>
              <a:r>
                <a:rPr lang="en-GB" sz="1600" dirty="0">
                  <a:solidFill>
                    <a:srgbClr val="E2B68B"/>
                  </a:solidFill>
                  <a:latin typeface="r0c0i Linotte heavy" pitchFamily="2" charset="0"/>
                </a:rPr>
                <a:t>length(right) &gt; 0 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do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 :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if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600" dirty="0">
                  <a:solidFill>
                    <a:srgbClr val="E2B68B"/>
                  </a:solidFill>
                  <a:latin typeface="r0c0i Linotte heavy" pitchFamily="2" charset="0"/>
                </a:rPr>
                <a:t>first(left) &lt;= first(right)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		 			append first(left) to result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		left = rest(left)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else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		append first(right) to result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		right = rest(right)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END 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WHILE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. . . . . .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END PROCEDURE		</a:t>
              </a:r>
            </a:p>
            <a:p>
              <a:r>
                <a:rPr lang="en-GB" sz="2800" dirty="0">
                  <a:solidFill>
                    <a:srgbClr val="E7E7E7"/>
                  </a:solidFill>
                  <a:latin typeface="r0c0i Linotte heavy" pitchFamily="2" charset="0"/>
                </a:rPr>
                <a:t>}</a:t>
              </a:r>
            </a:p>
          </p:txBody>
        </p:sp>
        <p:cxnSp>
          <p:nvCxnSpPr>
            <p:cNvPr id="6" name="Google Shape;463;p27">
              <a:extLst>
                <a:ext uri="{FF2B5EF4-FFF2-40B4-BE49-F238E27FC236}">
                  <a16:creationId xmlns:a16="http://schemas.microsoft.com/office/drawing/2014/main" id="{A53940BB-CA2A-4FD1-2C13-666F3C05C0A9}"/>
                </a:ext>
              </a:extLst>
            </p:cNvPr>
            <p:cNvCxnSpPr>
              <a:cxnSpLocks/>
            </p:cNvCxnSpPr>
            <p:nvPr/>
          </p:nvCxnSpPr>
          <p:spPr>
            <a:xfrm>
              <a:off x="3186278" y="1798320"/>
              <a:ext cx="0" cy="1438384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463;p27">
              <a:extLst>
                <a:ext uri="{FF2B5EF4-FFF2-40B4-BE49-F238E27FC236}">
                  <a16:creationId xmlns:a16="http://schemas.microsoft.com/office/drawing/2014/main" id="{F7C801C5-4348-1BE5-EAE5-5D593294D24A}"/>
                </a:ext>
              </a:extLst>
            </p:cNvPr>
            <p:cNvCxnSpPr>
              <a:cxnSpLocks/>
            </p:cNvCxnSpPr>
            <p:nvPr/>
          </p:nvCxnSpPr>
          <p:spPr>
            <a:xfrm>
              <a:off x="2256638" y="1554480"/>
              <a:ext cx="0" cy="220218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668010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7DB1E64-6606-4A27-B86F-A87B49E5A026}"/>
              </a:ext>
            </a:extLst>
          </p:cNvPr>
          <p:cNvGrpSpPr/>
          <p:nvPr/>
        </p:nvGrpSpPr>
        <p:grpSpPr>
          <a:xfrm>
            <a:off x="306000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B5623A4-D5D5-FEC8-78F3-A6F84142CE26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0F93199-E8C3-68CE-E752-ED8EBCE6442D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36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60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2" action="ppaction://hlinksldjump"/>
            <a:extLst>
              <a:ext uri="{FF2B5EF4-FFF2-40B4-BE49-F238E27FC236}">
                <a16:creationId xmlns:a16="http://schemas.microsoft.com/office/drawing/2014/main" id="{BCFAFB1F-C901-25FE-5017-FEAE9C6E4368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19" name="Rectangle 18">
            <a:hlinkClick r:id="rId3" action="ppaction://hlinksldjump"/>
            <a:extLst>
              <a:ext uri="{FF2B5EF4-FFF2-40B4-BE49-F238E27FC236}">
                <a16:creationId xmlns:a16="http://schemas.microsoft.com/office/drawing/2014/main" id="{5D82B01F-0310-DCF5-90DA-9829FB3E86AB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731A0BC7-E8D7-C315-E1C4-B5F3ED894D42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A71F758-D066-DCEA-27F6-C806B1CEA62C}"/>
              </a:ext>
            </a:extLst>
          </p:cNvPr>
          <p:cNvGrpSpPr/>
          <p:nvPr/>
        </p:nvGrpSpPr>
        <p:grpSpPr>
          <a:xfrm>
            <a:off x="1216828" y="648146"/>
            <a:ext cx="7751911" cy="3847207"/>
            <a:chOff x="1216828" y="648146"/>
            <a:chExt cx="7751911" cy="384720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C1A7D0F-BAA2-B82A-83B8-E02FBBBD4B69}"/>
                </a:ext>
              </a:extLst>
            </p:cNvPr>
            <p:cNvSpPr txBox="1"/>
            <p:nvPr/>
          </p:nvSpPr>
          <p:spPr>
            <a:xfrm>
              <a:off x="1216828" y="648146"/>
              <a:ext cx="7751911" cy="3847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solidFill>
                    <a:srgbClr val="FF5858"/>
                  </a:solidFill>
                  <a:latin typeface="r0c0i Linotte heavy" pitchFamily="2" charset="0"/>
                </a:rPr>
                <a:t>Pseudo Code</a:t>
              </a:r>
              <a:r>
                <a:rPr lang="en-GB" sz="2800" b="1" i="0" dirty="0">
                  <a:solidFill>
                    <a:srgbClr val="FF5858"/>
                  </a:solidFill>
                  <a:effectLst/>
                  <a:latin typeface="r0c0i Linotte heavy" pitchFamily="2" charset="0"/>
                </a:rPr>
                <a:t> </a:t>
              </a:r>
              <a:r>
                <a:rPr lang="en-GB" sz="2800" dirty="0">
                  <a:solidFill>
                    <a:srgbClr val="E7E7E7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28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PROCEDURE </a:t>
              </a:r>
              <a:r>
                <a:rPr lang="en-GB" sz="1600" dirty="0">
                  <a:solidFill>
                    <a:srgbClr val="FF5858"/>
                  </a:solidFill>
                  <a:latin typeface="r0c0i Linotte heavy" pitchFamily="2" charset="0"/>
                </a:rPr>
                <a:t>function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600" dirty="0">
                  <a:solidFill>
                    <a:srgbClr val="E2B68B"/>
                  </a:solidFill>
                  <a:latin typeface="r0c0i Linotte heavy" pitchFamily="2" charset="0"/>
                </a:rPr>
                <a:t>merge</a:t>
              </a:r>
            </a:p>
            <a:p>
              <a:r>
                <a:rPr lang="en-GB" sz="1600" dirty="0">
                  <a:solidFill>
                    <a:srgbClr val="E2B68B"/>
                  </a:solidFill>
                  <a:latin typeface="r0c0i Linotte heavy" pitchFamily="2" charset="0"/>
                </a:rPr>
                <a:t>		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. . . . . .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IF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600" dirty="0">
                  <a:solidFill>
                    <a:srgbClr val="E2B68B"/>
                  </a:solidFill>
                  <a:latin typeface="r0c0i Linotte heavy" pitchFamily="2" charset="0"/>
                </a:rPr>
                <a:t>length(left) &gt; 0 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do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: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	append(left) to result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END 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IF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IF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600" dirty="0">
                  <a:solidFill>
                    <a:srgbClr val="E2B68B"/>
                  </a:solidFill>
                  <a:latin typeface="r0c0i Linotte heavy" pitchFamily="2" charset="0"/>
                </a:rPr>
                <a:t>length(right) &gt; 0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do</a:t>
              </a:r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: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	append(right) to result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END </a:t>
              </a:r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IF</a:t>
              </a: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	return result</a:t>
              </a:r>
            </a:p>
            <a:p>
              <a:endParaRPr lang="en-GB" sz="1600" dirty="0">
                <a:solidFill>
                  <a:srgbClr val="E7E7E7"/>
                </a:solidFill>
                <a:latin typeface="r0c0i Linotte heavy" pitchFamily="2" charset="0"/>
              </a:endParaRPr>
            </a:p>
            <a:p>
              <a:r>
                <a:rPr lang="en-GB" sz="1600" dirty="0">
                  <a:solidFill>
                    <a:srgbClr val="E7E7E7"/>
                  </a:solidFill>
                  <a:latin typeface="r0c0i Linotte heavy" pitchFamily="2" charset="0"/>
                </a:rPr>
                <a:t>	END PROCEDURE</a:t>
              </a:r>
            </a:p>
            <a:p>
              <a:r>
                <a:rPr lang="en-GB" sz="2800" dirty="0">
                  <a:solidFill>
                    <a:srgbClr val="E7E7E7"/>
                  </a:solidFill>
                  <a:latin typeface="r0c0i Linotte heavy" pitchFamily="2" charset="0"/>
                </a:rPr>
                <a:t>}</a:t>
              </a:r>
            </a:p>
          </p:txBody>
        </p:sp>
        <p:cxnSp>
          <p:nvCxnSpPr>
            <p:cNvPr id="6" name="Google Shape;463;p27">
              <a:extLst>
                <a:ext uri="{FF2B5EF4-FFF2-40B4-BE49-F238E27FC236}">
                  <a16:creationId xmlns:a16="http://schemas.microsoft.com/office/drawing/2014/main" id="{57004081-3457-4F97-4872-69BF9BD2359B}"/>
                </a:ext>
              </a:extLst>
            </p:cNvPr>
            <p:cNvCxnSpPr>
              <a:cxnSpLocks/>
            </p:cNvCxnSpPr>
            <p:nvPr/>
          </p:nvCxnSpPr>
          <p:spPr>
            <a:xfrm>
              <a:off x="2241398" y="1493520"/>
              <a:ext cx="0" cy="217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463;p27">
              <a:extLst>
                <a:ext uri="{FF2B5EF4-FFF2-40B4-BE49-F238E27FC236}">
                  <a16:creationId xmlns:a16="http://schemas.microsoft.com/office/drawing/2014/main" id="{8D993A81-D2F7-862A-FD2D-6A2BF8EF3C42}"/>
                </a:ext>
              </a:extLst>
            </p:cNvPr>
            <p:cNvCxnSpPr>
              <a:cxnSpLocks/>
            </p:cNvCxnSpPr>
            <p:nvPr/>
          </p:nvCxnSpPr>
          <p:spPr>
            <a:xfrm>
              <a:off x="3186278" y="2034540"/>
              <a:ext cx="0" cy="21336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463;p27">
              <a:extLst>
                <a:ext uri="{FF2B5EF4-FFF2-40B4-BE49-F238E27FC236}">
                  <a16:creationId xmlns:a16="http://schemas.microsoft.com/office/drawing/2014/main" id="{EB07A7AC-837D-DE93-EF9A-C7C84779F0AD}"/>
                </a:ext>
              </a:extLst>
            </p:cNvPr>
            <p:cNvCxnSpPr>
              <a:cxnSpLocks/>
            </p:cNvCxnSpPr>
            <p:nvPr/>
          </p:nvCxnSpPr>
          <p:spPr>
            <a:xfrm>
              <a:off x="3186278" y="2743200"/>
              <a:ext cx="0" cy="21336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012959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7DB1E64-6606-4A27-B86F-A87B49E5A026}"/>
              </a:ext>
            </a:extLst>
          </p:cNvPr>
          <p:cNvGrpSpPr/>
          <p:nvPr/>
        </p:nvGrpSpPr>
        <p:grpSpPr>
          <a:xfrm>
            <a:off x="306000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B5623A4-D5D5-FEC8-78F3-A6F84142CE26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0F93199-E8C3-68CE-E752-ED8EBCE6442D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36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60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2" action="ppaction://hlinksldjump"/>
            <a:extLst>
              <a:ext uri="{FF2B5EF4-FFF2-40B4-BE49-F238E27FC236}">
                <a16:creationId xmlns:a16="http://schemas.microsoft.com/office/drawing/2014/main" id="{BCFAFB1F-C901-25FE-5017-FEAE9C6E4368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19" name="Rectangle 18">
            <a:hlinkClick r:id="rId3" action="ppaction://hlinksldjump"/>
            <a:extLst>
              <a:ext uri="{FF2B5EF4-FFF2-40B4-BE49-F238E27FC236}">
                <a16:creationId xmlns:a16="http://schemas.microsoft.com/office/drawing/2014/main" id="{5D82B01F-0310-DCF5-90DA-9829FB3E86AB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731A0BC7-E8D7-C315-E1C4-B5F3ED894D42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A7D0F-BAA2-B82A-83B8-E02FBBBD4B69}"/>
              </a:ext>
            </a:extLst>
          </p:cNvPr>
          <p:cNvSpPr txBox="1"/>
          <p:nvPr/>
        </p:nvSpPr>
        <p:spPr>
          <a:xfrm>
            <a:off x="1216828" y="685800"/>
            <a:ext cx="7751911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FF5858"/>
                </a:solidFill>
                <a:latin typeface="r0c0i Linotte heavy" pitchFamily="2" charset="0"/>
              </a:rPr>
              <a:t>Pseudo Code</a:t>
            </a:r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 </a:t>
            </a:r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PROCEDURE </a:t>
            </a:r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function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timSort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(Array)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n =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length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(Array)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</a:t>
            </a:r>
            <a:r>
              <a:rPr lang="en-GB" sz="1600" dirty="0" err="1">
                <a:solidFill>
                  <a:srgbClr val="E7E7E7"/>
                </a:solidFill>
                <a:latin typeface="r0c0i Linotte heavy" pitchFamily="2" charset="0"/>
              </a:rPr>
              <a:t>i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= 0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</a:t>
            </a:r>
            <a:r>
              <a:rPr lang="en-GB" sz="1600" dirty="0">
                <a:solidFill>
                  <a:schemeClr val="bg2"/>
                </a:solidFill>
                <a:latin typeface="r0c0i Linotte heavy" pitchFamily="2" charset="0"/>
              </a:rPr>
              <a:t>WHILE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i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 &lt; n </a:t>
            </a:r>
            <a:r>
              <a:rPr lang="en-GB" sz="1600" dirty="0">
                <a:solidFill>
                  <a:schemeClr val="bg2"/>
                </a:solidFill>
                <a:latin typeface="r0c0i Linotte heavy" pitchFamily="2" charset="0"/>
              </a:rPr>
              <a:t>do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: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	end =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min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(</a:t>
            </a:r>
            <a:r>
              <a:rPr lang="en-GB" sz="1600" dirty="0" err="1">
                <a:solidFill>
                  <a:srgbClr val="E7E7E7"/>
                </a:solidFill>
                <a:latin typeface="r0c0i Linotte heavy" pitchFamily="2" charset="0"/>
              </a:rPr>
              <a:t>i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+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MIN_RUN 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– 1, n -1)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	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binaryInsertSort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(Array, </a:t>
            </a:r>
            <a:r>
              <a:rPr lang="en-GB" sz="1600" dirty="0" err="1">
                <a:solidFill>
                  <a:srgbClr val="E7E7E7"/>
                </a:solidFill>
                <a:latin typeface="r0c0i Linotte heavy" pitchFamily="2" charset="0"/>
              </a:rPr>
              <a:t>i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, end)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	</a:t>
            </a:r>
            <a:r>
              <a:rPr lang="en-GB" sz="1600" dirty="0" err="1">
                <a:solidFill>
                  <a:srgbClr val="E7E7E7"/>
                </a:solidFill>
                <a:latin typeface="r0c0i Linotte heavy" pitchFamily="2" charset="0"/>
              </a:rPr>
              <a:t>i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= </a:t>
            </a:r>
            <a:r>
              <a:rPr lang="en-GB" sz="1600" dirty="0" err="1">
                <a:solidFill>
                  <a:srgbClr val="E7E7E7"/>
                </a:solidFill>
                <a:latin typeface="r0c0i Linotte heavy" pitchFamily="2" charset="0"/>
              </a:rPr>
              <a:t>i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+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MIN_RUN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END </a:t>
            </a:r>
            <a:r>
              <a:rPr lang="en-GB" sz="1600" dirty="0">
                <a:solidFill>
                  <a:schemeClr val="bg2"/>
                </a:solidFill>
                <a:latin typeface="r0c0i Linotte heavy" pitchFamily="2" charset="0"/>
              </a:rPr>
              <a:t>WHILE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. . . . . .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END PROCEDURE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  <p:cxnSp>
        <p:nvCxnSpPr>
          <p:cNvPr id="12" name="Google Shape;463;p27">
            <a:extLst>
              <a:ext uri="{FF2B5EF4-FFF2-40B4-BE49-F238E27FC236}">
                <a16:creationId xmlns:a16="http://schemas.microsoft.com/office/drawing/2014/main" id="{4567BB3C-EFE0-EE16-0E26-25750CD4F862}"/>
              </a:ext>
            </a:extLst>
          </p:cNvPr>
          <p:cNvCxnSpPr>
            <a:cxnSpLocks/>
          </p:cNvCxnSpPr>
          <p:nvPr/>
        </p:nvCxnSpPr>
        <p:spPr>
          <a:xfrm>
            <a:off x="2233778" y="1546860"/>
            <a:ext cx="0" cy="200406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463;p27">
            <a:extLst>
              <a:ext uri="{FF2B5EF4-FFF2-40B4-BE49-F238E27FC236}">
                <a16:creationId xmlns:a16="http://schemas.microsoft.com/office/drawing/2014/main" id="{B4B51FAC-C9A8-8907-A2E5-D2AFACC02CF0}"/>
              </a:ext>
            </a:extLst>
          </p:cNvPr>
          <p:cNvCxnSpPr>
            <a:cxnSpLocks/>
          </p:cNvCxnSpPr>
          <p:nvPr/>
        </p:nvCxnSpPr>
        <p:spPr>
          <a:xfrm>
            <a:off x="3186278" y="2301240"/>
            <a:ext cx="0" cy="7239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22219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7DB1E64-6606-4A27-B86F-A87B49E5A026}"/>
              </a:ext>
            </a:extLst>
          </p:cNvPr>
          <p:cNvGrpSpPr/>
          <p:nvPr/>
        </p:nvGrpSpPr>
        <p:grpSpPr>
          <a:xfrm>
            <a:off x="306000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B5623A4-D5D5-FEC8-78F3-A6F84142CE26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0F93199-E8C3-68CE-E752-ED8EBCE6442D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36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60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2" action="ppaction://hlinksldjump"/>
            <a:extLst>
              <a:ext uri="{FF2B5EF4-FFF2-40B4-BE49-F238E27FC236}">
                <a16:creationId xmlns:a16="http://schemas.microsoft.com/office/drawing/2014/main" id="{BCFAFB1F-C901-25FE-5017-FEAE9C6E4368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19" name="Rectangle 18">
            <a:hlinkClick r:id="rId3" action="ppaction://hlinksldjump"/>
            <a:extLst>
              <a:ext uri="{FF2B5EF4-FFF2-40B4-BE49-F238E27FC236}">
                <a16:creationId xmlns:a16="http://schemas.microsoft.com/office/drawing/2014/main" id="{5D82B01F-0310-DCF5-90DA-9829FB3E86AB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731A0BC7-E8D7-C315-E1C4-B5F3ED894D42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101A72A-E449-CFB2-BEA4-43D36E33AC06}"/>
              </a:ext>
            </a:extLst>
          </p:cNvPr>
          <p:cNvGrpSpPr/>
          <p:nvPr/>
        </p:nvGrpSpPr>
        <p:grpSpPr>
          <a:xfrm>
            <a:off x="1216828" y="637540"/>
            <a:ext cx="7751911" cy="3939540"/>
            <a:chOff x="1216828" y="637540"/>
            <a:chExt cx="7751911" cy="39395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C1A7D0F-BAA2-B82A-83B8-E02FBBBD4B69}"/>
                </a:ext>
              </a:extLst>
            </p:cNvPr>
            <p:cNvSpPr txBox="1"/>
            <p:nvPr/>
          </p:nvSpPr>
          <p:spPr>
            <a:xfrm>
              <a:off x="1216828" y="637540"/>
              <a:ext cx="7751911" cy="39395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b="1" dirty="0">
                  <a:solidFill>
                    <a:srgbClr val="FF5858"/>
                  </a:solidFill>
                  <a:latin typeface="r0c0i Linotte heavy" pitchFamily="2" charset="0"/>
                </a:rPr>
                <a:t>Pseudo Code</a:t>
              </a:r>
              <a:r>
                <a:rPr lang="en-GB" sz="2000" b="1" i="0" dirty="0">
                  <a:solidFill>
                    <a:srgbClr val="FF5858"/>
                  </a:solidFill>
                  <a:effectLst/>
                  <a:latin typeface="r0c0i Linotte heavy" pitchFamily="2" charset="0"/>
                </a:rPr>
                <a:t> </a:t>
              </a:r>
              <a:r>
                <a:rPr lang="en-GB" sz="2000" dirty="0">
                  <a:solidFill>
                    <a:srgbClr val="E7E7E7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28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PROCEDURE </a:t>
              </a:r>
              <a:r>
                <a:rPr lang="en-GB" dirty="0">
                  <a:solidFill>
                    <a:srgbClr val="FF5858"/>
                  </a:solidFill>
                  <a:latin typeface="r0c0i Linotte heavy" pitchFamily="2" charset="0"/>
                </a:rPr>
                <a:t>function</a:t>
              </a:r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dirty="0" err="1">
                  <a:solidFill>
                    <a:srgbClr val="E2B68B"/>
                  </a:solidFill>
                  <a:latin typeface="r0c0i Linotte heavy" pitchFamily="2" charset="0"/>
                </a:rPr>
                <a:t>timSort</a:t>
              </a:r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(Array)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. . . . . .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size = </a:t>
              </a:r>
              <a:r>
                <a:rPr lang="en-GB" dirty="0">
                  <a:solidFill>
                    <a:srgbClr val="E2B68B"/>
                  </a:solidFill>
                  <a:latin typeface="r0c0i Linotte heavy" pitchFamily="2" charset="0"/>
                </a:rPr>
                <a:t>MIN_RUN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dirty="0">
                  <a:solidFill>
                    <a:schemeClr val="bg2"/>
                  </a:solidFill>
                  <a:latin typeface="r0c0i Linotte heavy" pitchFamily="2" charset="0"/>
                </a:rPr>
                <a:t>WHILE</a:t>
              </a:r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dirty="0">
                  <a:solidFill>
                    <a:srgbClr val="E2B68B"/>
                  </a:solidFill>
                  <a:latin typeface="r0c0i Linotte heavy" pitchFamily="2" charset="0"/>
                </a:rPr>
                <a:t>size &lt; n </a:t>
              </a:r>
              <a:r>
                <a:rPr lang="en-GB" dirty="0">
                  <a:solidFill>
                    <a:schemeClr val="bg2"/>
                  </a:solidFill>
                  <a:latin typeface="r0c0i Linotte heavy" pitchFamily="2" charset="0"/>
                </a:rPr>
                <a:t>do</a:t>
              </a:r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: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	left = 0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dirty="0">
                  <a:solidFill>
                    <a:schemeClr val="bg2"/>
                  </a:solidFill>
                  <a:latin typeface="r0c0i Linotte heavy" pitchFamily="2" charset="0"/>
                </a:rPr>
                <a:t>while</a:t>
              </a:r>
              <a:r>
                <a:rPr lang="en-GB" dirty="0">
                  <a:solidFill>
                    <a:srgbClr val="E2B68B"/>
                  </a:solidFill>
                  <a:latin typeface="r0c0i Linotte heavy" pitchFamily="2" charset="0"/>
                </a:rPr>
                <a:t> left &lt; n</a:t>
              </a:r>
              <a:endParaRPr lang="en-GB" dirty="0">
                <a:solidFill>
                  <a:srgbClr val="E7E7E7"/>
                </a:solidFill>
                <a:latin typeface="r0c0i Linotte heavy" pitchFamily="2" charset="0"/>
              </a:endParaRP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		mid = left + size – 1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		right = </a:t>
              </a:r>
              <a:r>
                <a:rPr lang="en-GB" dirty="0">
                  <a:solidFill>
                    <a:srgbClr val="E2B68B"/>
                  </a:solidFill>
                  <a:latin typeface="r0c0i Linotte heavy" pitchFamily="2" charset="0"/>
                </a:rPr>
                <a:t>min</a:t>
              </a:r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(left + 2 * size - 1, n - 1)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dirty="0">
                  <a:solidFill>
                    <a:schemeClr val="bg2"/>
                  </a:solidFill>
                  <a:latin typeface="r0c0i Linotte heavy" pitchFamily="2" charset="0"/>
                </a:rPr>
                <a:t>if</a:t>
              </a:r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dirty="0">
                  <a:solidFill>
                    <a:srgbClr val="E2B68B"/>
                  </a:solidFill>
                  <a:latin typeface="r0c0i Linotte heavy" pitchFamily="2" charset="0"/>
                </a:rPr>
                <a:t>mid &lt; right 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			</a:t>
              </a:r>
              <a:r>
                <a:rPr lang="en-GB" dirty="0">
                  <a:solidFill>
                    <a:srgbClr val="E2B68B"/>
                  </a:solidFill>
                  <a:latin typeface="r0c0i Linotte heavy" pitchFamily="2" charset="0"/>
                </a:rPr>
                <a:t>merge</a:t>
              </a:r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(Array, left, mid, right)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		left = left + 2*size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	size = 2*size</a:t>
              </a:r>
              <a:endParaRPr lang="en-GB" dirty="0">
                <a:solidFill>
                  <a:srgbClr val="E2B68B"/>
                </a:solidFill>
                <a:latin typeface="r0c0i Linotte heavy" pitchFamily="2" charset="0"/>
              </a:endParaRP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	END </a:t>
              </a:r>
              <a:r>
                <a:rPr lang="en-GB" dirty="0">
                  <a:solidFill>
                    <a:schemeClr val="bg2"/>
                  </a:solidFill>
                  <a:latin typeface="r0c0i Linotte heavy" pitchFamily="2" charset="0"/>
                </a:rPr>
                <a:t>WHILE</a:t>
              </a:r>
            </a:p>
            <a:p>
              <a:r>
                <a:rPr lang="en-GB" dirty="0">
                  <a:solidFill>
                    <a:srgbClr val="E7E7E7"/>
                  </a:solidFill>
                  <a:latin typeface="r0c0i Linotte heavy" pitchFamily="2" charset="0"/>
                </a:rPr>
                <a:t>	END PROCEDURE</a:t>
              </a:r>
            </a:p>
            <a:p>
              <a:r>
                <a:rPr lang="en-GB" sz="2000" dirty="0">
                  <a:solidFill>
                    <a:srgbClr val="E7E7E7"/>
                  </a:solidFill>
                  <a:latin typeface="r0c0i Linotte heavy" pitchFamily="2" charset="0"/>
                </a:rPr>
                <a:t>}</a:t>
              </a:r>
            </a:p>
          </p:txBody>
        </p:sp>
        <p:cxnSp>
          <p:nvCxnSpPr>
            <p:cNvPr id="12" name="Google Shape;463;p27">
              <a:extLst>
                <a:ext uri="{FF2B5EF4-FFF2-40B4-BE49-F238E27FC236}">
                  <a16:creationId xmlns:a16="http://schemas.microsoft.com/office/drawing/2014/main" id="{4567BB3C-EFE0-EE16-0E26-25750CD4F862}"/>
                </a:ext>
              </a:extLst>
            </p:cNvPr>
            <p:cNvCxnSpPr>
              <a:cxnSpLocks/>
            </p:cNvCxnSpPr>
            <p:nvPr/>
          </p:nvCxnSpPr>
          <p:spPr>
            <a:xfrm>
              <a:off x="2233778" y="1348740"/>
              <a:ext cx="0" cy="261366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463;p27">
              <a:extLst>
                <a:ext uri="{FF2B5EF4-FFF2-40B4-BE49-F238E27FC236}">
                  <a16:creationId xmlns:a16="http://schemas.microsoft.com/office/drawing/2014/main" id="{B4B51FAC-C9A8-8907-A2E5-D2AFACC02CF0}"/>
                </a:ext>
              </a:extLst>
            </p:cNvPr>
            <p:cNvCxnSpPr>
              <a:cxnSpLocks/>
            </p:cNvCxnSpPr>
            <p:nvPr/>
          </p:nvCxnSpPr>
          <p:spPr>
            <a:xfrm>
              <a:off x="3155798" y="2087880"/>
              <a:ext cx="0" cy="161544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047430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82CCD9-6785-1155-82EA-90E31D891CD5}"/>
              </a:ext>
            </a:extLst>
          </p:cNvPr>
          <p:cNvGrpSpPr/>
          <p:nvPr/>
        </p:nvGrpSpPr>
        <p:grpSpPr>
          <a:xfrm>
            <a:off x="621792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C9A060A-20AD-9768-2EA1-94A4113E3B70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444F23C-7A79-8D01-89C5-32709E43D7A6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24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3" action="ppaction://hlinksldjump"/>
            <a:extLst>
              <a:ext uri="{FF2B5EF4-FFF2-40B4-BE49-F238E27FC236}">
                <a16:creationId xmlns:a16="http://schemas.microsoft.com/office/drawing/2014/main" id="{CFAE494C-3004-7B3B-8147-D79F27948909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183A0A33-6322-D719-C831-3DA0EE001EAE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0" name="Rectangle 19">
            <a:hlinkClick r:id="rId5" action="ppaction://hlinksldjump"/>
            <a:extLst>
              <a:ext uri="{FF2B5EF4-FFF2-40B4-BE49-F238E27FC236}">
                <a16:creationId xmlns:a16="http://schemas.microsoft.com/office/drawing/2014/main" id="{7D369C51-0F9D-0DBD-8316-62DB6F88F13D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11E86E8-614B-B433-F08A-7DE3D196ED0E}"/>
              </a:ext>
            </a:extLst>
          </p:cNvPr>
          <p:cNvGrpSpPr/>
          <p:nvPr/>
        </p:nvGrpSpPr>
        <p:grpSpPr>
          <a:xfrm>
            <a:off x="1074143" y="581660"/>
            <a:ext cx="7751911" cy="4462760"/>
            <a:chOff x="1216828" y="632460"/>
            <a:chExt cx="7751911" cy="44627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850858-625C-9142-633B-4ECCE326C11A}"/>
                </a:ext>
              </a:extLst>
            </p:cNvPr>
            <p:cNvSpPr txBox="1"/>
            <p:nvPr/>
          </p:nvSpPr>
          <p:spPr>
            <a:xfrm>
              <a:off x="1216828" y="632460"/>
              <a:ext cx="7751911" cy="4462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1" dirty="0">
                  <a:solidFill>
                    <a:schemeClr val="bg2"/>
                  </a:solidFill>
                  <a:latin typeface="r0c0i Linotte heavy" pitchFamily="2" charset="0"/>
                </a:rPr>
                <a:t>public class </a:t>
              </a:r>
              <a:r>
                <a:rPr lang="en-GB" sz="1600" b="1" dirty="0" err="1">
                  <a:solidFill>
                    <a:srgbClr val="E2B68B"/>
                  </a:solidFill>
                  <a:latin typeface="r0c0i Linotte heavy" pitchFamily="2" charset="0"/>
                </a:rPr>
                <a:t>TimSort</a:t>
              </a:r>
              <a:r>
                <a:rPr lang="en-GB" sz="1600" b="1" dirty="0">
                  <a:solidFill>
                    <a:srgbClr val="FF5858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static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MIN_RUN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= 32;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static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void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 err="1">
                  <a:solidFill>
                    <a:srgbClr val="E2B68B"/>
                  </a:solidFill>
                  <a:latin typeface="r0c0i Linotte heavy" pitchFamily="2" charset="0"/>
                </a:rPr>
                <a:t>binaryInsertionSort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a[],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left,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right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 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l, r, mid, x;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for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= left + 1;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&lt;= right;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++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x = a[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l = left;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r =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– 1;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while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l &lt;= r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mid = (l + r)/2;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if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x &lt; a[mid]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	r = mid – 1;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else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	l = mid + 1;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for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j =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– 1; j &gt;= l; j--)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a[j + 1] = a [j];		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a[l] = x;	</a:t>
              </a:r>
              <a:endParaRPr lang="en-GB" sz="1200" dirty="0">
                <a:solidFill>
                  <a:srgbClr val="E2B68B"/>
                </a:solidFill>
                <a:latin typeface="r0c0i Linotte heavy" pitchFamily="2" charset="0"/>
              </a:endParaRP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</p:txBody>
        </p:sp>
        <p:cxnSp>
          <p:nvCxnSpPr>
            <p:cNvPr id="8" name="Google Shape;463;p27">
              <a:extLst>
                <a:ext uri="{FF2B5EF4-FFF2-40B4-BE49-F238E27FC236}">
                  <a16:creationId xmlns:a16="http://schemas.microsoft.com/office/drawing/2014/main" id="{279DCE32-8406-31ED-2F66-DD42BA2907A4}"/>
                </a:ext>
              </a:extLst>
            </p:cNvPr>
            <p:cNvCxnSpPr>
              <a:cxnSpLocks/>
            </p:cNvCxnSpPr>
            <p:nvPr/>
          </p:nvCxnSpPr>
          <p:spPr>
            <a:xfrm>
              <a:off x="2233778" y="1259840"/>
              <a:ext cx="0" cy="329438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463;p27">
              <a:extLst>
                <a:ext uri="{FF2B5EF4-FFF2-40B4-BE49-F238E27FC236}">
                  <a16:creationId xmlns:a16="http://schemas.microsoft.com/office/drawing/2014/main" id="{8AB5DE6B-0B71-261F-03A1-577ED8300969}"/>
                </a:ext>
              </a:extLst>
            </p:cNvPr>
            <p:cNvCxnSpPr>
              <a:cxnSpLocks/>
            </p:cNvCxnSpPr>
            <p:nvPr/>
          </p:nvCxnSpPr>
          <p:spPr>
            <a:xfrm>
              <a:off x="3155798" y="1666240"/>
              <a:ext cx="0" cy="2696736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463;p27">
              <a:extLst>
                <a:ext uri="{FF2B5EF4-FFF2-40B4-BE49-F238E27FC236}">
                  <a16:creationId xmlns:a16="http://schemas.microsoft.com/office/drawing/2014/main" id="{D1033664-9FF2-FCD3-0112-6E35A0A4AE38}"/>
                </a:ext>
              </a:extLst>
            </p:cNvPr>
            <p:cNvCxnSpPr>
              <a:cxnSpLocks/>
            </p:cNvCxnSpPr>
            <p:nvPr/>
          </p:nvCxnSpPr>
          <p:spPr>
            <a:xfrm>
              <a:off x="4047338" y="2344420"/>
              <a:ext cx="0" cy="113538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463;p27">
              <a:extLst>
                <a:ext uri="{FF2B5EF4-FFF2-40B4-BE49-F238E27FC236}">
                  <a16:creationId xmlns:a16="http://schemas.microsoft.com/office/drawing/2014/main" id="{AB64C9B3-5B0A-745C-6A64-F673024A3654}"/>
                </a:ext>
              </a:extLst>
            </p:cNvPr>
            <p:cNvCxnSpPr>
              <a:cxnSpLocks/>
            </p:cNvCxnSpPr>
            <p:nvPr/>
          </p:nvCxnSpPr>
          <p:spPr>
            <a:xfrm>
              <a:off x="1311758" y="965200"/>
              <a:ext cx="0" cy="37719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463;p27">
              <a:extLst>
                <a:ext uri="{FF2B5EF4-FFF2-40B4-BE49-F238E27FC236}">
                  <a16:creationId xmlns:a16="http://schemas.microsoft.com/office/drawing/2014/main" id="{24AE492A-436E-72FE-2F83-2FB4B1F43498}"/>
                </a:ext>
              </a:extLst>
            </p:cNvPr>
            <p:cNvCxnSpPr>
              <a:cxnSpLocks/>
            </p:cNvCxnSpPr>
            <p:nvPr/>
          </p:nvCxnSpPr>
          <p:spPr>
            <a:xfrm>
              <a:off x="4961738" y="2755900"/>
              <a:ext cx="0" cy="18288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463;p27">
              <a:extLst>
                <a:ext uri="{FF2B5EF4-FFF2-40B4-BE49-F238E27FC236}">
                  <a16:creationId xmlns:a16="http://schemas.microsoft.com/office/drawing/2014/main" id="{963C40FE-9CFE-B62E-1BBD-2FDA4FC07025}"/>
                </a:ext>
              </a:extLst>
            </p:cNvPr>
            <p:cNvCxnSpPr>
              <a:cxnSpLocks/>
            </p:cNvCxnSpPr>
            <p:nvPr/>
          </p:nvCxnSpPr>
          <p:spPr>
            <a:xfrm>
              <a:off x="4961738" y="3144520"/>
              <a:ext cx="0" cy="16002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63;p27">
              <a:extLst>
                <a:ext uri="{FF2B5EF4-FFF2-40B4-BE49-F238E27FC236}">
                  <a16:creationId xmlns:a16="http://schemas.microsoft.com/office/drawing/2014/main" id="{563C9612-E08F-DF1F-D8C2-7ACB35D79B9E}"/>
                </a:ext>
              </a:extLst>
            </p:cNvPr>
            <p:cNvCxnSpPr>
              <a:cxnSpLocks/>
            </p:cNvCxnSpPr>
            <p:nvPr/>
          </p:nvCxnSpPr>
          <p:spPr>
            <a:xfrm>
              <a:off x="4047338" y="3852436"/>
              <a:ext cx="0" cy="176004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09A7CF4-5460-7A43-9059-FE5E87201E34}"/>
              </a:ext>
            </a:extLst>
          </p:cNvPr>
          <p:cNvGrpSpPr/>
          <p:nvPr/>
        </p:nvGrpSpPr>
        <p:grpSpPr>
          <a:xfrm>
            <a:off x="152400" y="685800"/>
            <a:ext cx="320040" cy="320040"/>
            <a:chOff x="152400" y="685800"/>
            <a:chExt cx="320040" cy="320040"/>
          </a:xfrm>
          <a:solidFill>
            <a:srgbClr val="16191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1CD08C-8139-51EA-3BB2-756E9083B8A2}"/>
                </a:ext>
              </a:extLst>
            </p:cNvPr>
            <p:cNvSpPr/>
            <p:nvPr/>
          </p:nvSpPr>
          <p:spPr>
            <a:xfrm>
              <a:off x="152400" y="685800"/>
              <a:ext cx="320040" cy="3200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Isosceles Triangle 13">
              <a:hlinkClick r:id="rId6" action="ppaction://hlinksldjump"/>
              <a:extLst>
                <a:ext uri="{FF2B5EF4-FFF2-40B4-BE49-F238E27FC236}">
                  <a16:creationId xmlns:a16="http://schemas.microsoft.com/office/drawing/2014/main" id="{ACA5C77F-3BE8-8922-1389-F75066B09832}"/>
                </a:ext>
              </a:extLst>
            </p:cNvPr>
            <p:cNvSpPr/>
            <p:nvPr/>
          </p:nvSpPr>
          <p:spPr>
            <a:xfrm rot="5400000">
              <a:off x="223898" y="761809"/>
              <a:ext cx="194906" cy="168022"/>
            </a:xfrm>
            <a:prstGeom prst="triangle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58893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82CCD9-6785-1155-82EA-90E31D891CD5}"/>
              </a:ext>
            </a:extLst>
          </p:cNvPr>
          <p:cNvGrpSpPr/>
          <p:nvPr/>
        </p:nvGrpSpPr>
        <p:grpSpPr>
          <a:xfrm>
            <a:off x="621792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C9A060A-20AD-9768-2EA1-94A4113E3B70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444F23C-7A79-8D01-89C5-32709E43D7A6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24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3" action="ppaction://hlinksldjump"/>
            <a:extLst>
              <a:ext uri="{FF2B5EF4-FFF2-40B4-BE49-F238E27FC236}">
                <a16:creationId xmlns:a16="http://schemas.microsoft.com/office/drawing/2014/main" id="{CFAE494C-3004-7B3B-8147-D79F27948909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183A0A33-6322-D719-C831-3DA0EE001EAE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0" name="Rectangle 19">
            <a:hlinkClick r:id="rId5" action="ppaction://hlinksldjump"/>
            <a:extLst>
              <a:ext uri="{FF2B5EF4-FFF2-40B4-BE49-F238E27FC236}">
                <a16:creationId xmlns:a16="http://schemas.microsoft.com/office/drawing/2014/main" id="{7D369C51-0F9D-0DBD-8316-62DB6F88F13D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11E86E8-614B-B433-F08A-7DE3D196ED0E}"/>
              </a:ext>
            </a:extLst>
          </p:cNvPr>
          <p:cNvGrpSpPr/>
          <p:nvPr/>
        </p:nvGrpSpPr>
        <p:grpSpPr>
          <a:xfrm>
            <a:off x="1074143" y="581660"/>
            <a:ext cx="7751911" cy="4093428"/>
            <a:chOff x="1216828" y="632460"/>
            <a:chExt cx="7751911" cy="409342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850858-625C-9142-633B-4ECCE326C11A}"/>
                </a:ext>
              </a:extLst>
            </p:cNvPr>
            <p:cNvSpPr txBox="1"/>
            <p:nvPr/>
          </p:nvSpPr>
          <p:spPr>
            <a:xfrm>
              <a:off x="1216828" y="632460"/>
              <a:ext cx="7751911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1" dirty="0">
                  <a:solidFill>
                    <a:schemeClr val="bg2"/>
                  </a:solidFill>
                  <a:latin typeface="r0c0i Linotte heavy" pitchFamily="2" charset="0"/>
                </a:rPr>
                <a:t>public class </a:t>
              </a:r>
              <a:r>
                <a:rPr lang="en-GB" sz="1600" b="1" dirty="0" err="1">
                  <a:solidFill>
                    <a:srgbClr val="E2B68B"/>
                  </a:solidFill>
                  <a:latin typeface="r0c0i Linotte heavy" pitchFamily="2" charset="0"/>
                </a:rPr>
                <a:t>TimSort</a:t>
              </a:r>
              <a:r>
                <a:rPr lang="en-GB" sz="1600" b="1" dirty="0">
                  <a:solidFill>
                    <a:srgbClr val="FF5858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static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void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merge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a[],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l;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m;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r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 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length1 = l + m – 1;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length2 = r – m;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  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left[] = new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[length1];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right[] = new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[length2];</a:t>
              </a:r>
            </a:p>
            <a:p>
              <a:endParaRPr lang="en-GB" sz="1200" dirty="0">
                <a:solidFill>
                  <a:srgbClr val="E7E7E7"/>
                </a:solidFill>
                <a:latin typeface="r0c0i Linotte heavy" pitchFamily="2" charset="0"/>
              </a:endParaRP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for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x = 0; x &lt; length1; x++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left[x] = a[l + x];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for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x = 0; x &lt; length2; x++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right[x] = a[m + x +1];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= 0;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j = 0;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  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k = l;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. . . . . .</a:t>
              </a:r>
              <a:endParaRPr lang="en-GB" sz="1200" dirty="0">
                <a:solidFill>
                  <a:schemeClr val="bg2"/>
                </a:solidFill>
                <a:latin typeface="r0c0i Linotte heavy" pitchFamily="2" charset="0"/>
              </a:endParaRP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</p:txBody>
        </p:sp>
        <p:cxnSp>
          <p:nvCxnSpPr>
            <p:cNvPr id="29" name="Google Shape;463;p27">
              <a:extLst>
                <a:ext uri="{FF2B5EF4-FFF2-40B4-BE49-F238E27FC236}">
                  <a16:creationId xmlns:a16="http://schemas.microsoft.com/office/drawing/2014/main" id="{AB64C9B3-5B0A-745C-6A64-F673024A3654}"/>
                </a:ext>
              </a:extLst>
            </p:cNvPr>
            <p:cNvCxnSpPr>
              <a:cxnSpLocks/>
            </p:cNvCxnSpPr>
            <p:nvPr/>
          </p:nvCxnSpPr>
          <p:spPr>
            <a:xfrm>
              <a:off x="1311758" y="965200"/>
              <a:ext cx="0" cy="341376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463;p27">
              <a:extLst>
                <a:ext uri="{FF2B5EF4-FFF2-40B4-BE49-F238E27FC236}">
                  <a16:creationId xmlns:a16="http://schemas.microsoft.com/office/drawing/2014/main" id="{C871F549-F562-A9BD-1CE0-A32AC44A7C4D}"/>
                </a:ext>
              </a:extLst>
            </p:cNvPr>
            <p:cNvCxnSpPr>
              <a:cxnSpLocks/>
            </p:cNvCxnSpPr>
            <p:nvPr/>
          </p:nvCxnSpPr>
          <p:spPr>
            <a:xfrm>
              <a:off x="2233778" y="1109980"/>
              <a:ext cx="0" cy="306324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463;p27">
              <a:extLst>
                <a:ext uri="{FF2B5EF4-FFF2-40B4-BE49-F238E27FC236}">
                  <a16:creationId xmlns:a16="http://schemas.microsoft.com/office/drawing/2014/main" id="{E065EE02-2003-971F-9356-A8E626FA4F17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85" y="2184400"/>
              <a:ext cx="0" cy="19812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463;p27">
              <a:extLst>
                <a:ext uri="{FF2B5EF4-FFF2-40B4-BE49-F238E27FC236}">
                  <a16:creationId xmlns:a16="http://schemas.microsoft.com/office/drawing/2014/main" id="{A1ABDE17-BDA4-D874-C84A-B2E1B0F4B0C1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85" y="2717800"/>
              <a:ext cx="0" cy="19812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09A7CF4-5460-7A43-9059-FE5E87201E34}"/>
              </a:ext>
            </a:extLst>
          </p:cNvPr>
          <p:cNvGrpSpPr/>
          <p:nvPr/>
        </p:nvGrpSpPr>
        <p:grpSpPr>
          <a:xfrm>
            <a:off x="152400" y="685800"/>
            <a:ext cx="320040" cy="320040"/>
            <a:chOff x="152400" y="685800"/>
            <a:chExt cx="320040" cy="320040"/>
          </a:xfrm>
          <a:solidFill>
            <a:srgbClr val="16191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1CD08C-8139-51EA-3BB2-756E9083B8A2}"/>
                </a:ext>
              </a:extLst>
            </p:cNvPr>
            <p:cNvSpPr/>
            <p:nvPr/>
          </p:nvSpPr>
          <p:spPr>
            <a:xfrm>
              <a:off x="152400" y="685800"/>
              <a:ext cx="320040" cy="3200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Isosceles Triangle 13">
              <a:hlinkClick r:id="rId6" action="ppaction://hlinksldjump"/>
              <a:extLst>
                <a:ext uri="{FF2B5EF4-FFF2-40B4-BE49-F238E27FC236}">
                  <a16:creationId xmlns:a16="http://schemas.microsoft.com/office/drawing/2014/main" id="{ACA5C77F-3BE8-8922-1389-F75066B09832}"/>
                </a:ext>
              </a:extLst>
            </p:cNvPr>
            <p:cNvSpPr/>
            <p:nvPr/>
          </p:nvSpPr>
          <p:spPr>
            <a:xfrm rot="5400000">
              <a:off x="223898" y="761809"/>
              <a:ext cx="194906" cy="168022"/>
            </a:xfrm>
            <a:prstGeom prst="triangle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448481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82CCD9-6785-1155-82EA-90E31D891CD5}"/>
              </a:ext>
            </a:extLst>
          </p:cNvPr>
          <p:cNvGrpSpPr/>
          <p:nvPr/>
        </p:nvGrpSpPr>
        <p:grpSpPr>
          <a:xfrm>
            <a:off x="621792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C9A060A-20AD-9768-2EA1-94A4113E3B70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444F23C-7A79-8D01-89C5-32709E43D7A6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24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3" action="ppaction://hlinksldjump"/>
            <a:extLst>
              <a:ext uri="{FF2B5EF4-FFF2-40B4-BE49-F238E27FC236}">
                <a16:creationId xmlns:a16="http://schemas.microsoft.com/office/drawing/2014/main" id="{CFAE494C-3004-7B3B-8147-D79F27948909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183A0A33-6322-D719-C831-3DA0EE001EAE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0" name="Rectangle 19">
            <a:hlinkClick r:id="rId5" action="ppaction://hlinksldjump"/>
            <a:extLst>
              <a:ext uri="{FF2B5EF4-FFF2-40B4-BE49-F238E27FC236}">
                <a16:creationId xmlns:a16="http://schemas.microsoft.com/office/drawing/2014/main" id="{7D369C51-0F9D-0DBD-8316-62DB6F88F13D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11E86E8-614B-B433-F08A-7DE3D196ED0E}"/>
              </a:ext>
            </a:extLst>
          </p:cNvPr>
          <p:cNvGrpSpPr/>
          <p:nvPr/>
        </p:nvGrpSpPr>
        <p:grpSpPr>
          <a:xfrm>
            <a:off x="1074143" y="581660"/>
            <a:ext cx="7751911" cy="4278094"/>
            <a:chOff x="1216828" y="632460"/>
            <a:chExt cx="7751911" cy="427809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850858-625C-9142-633B-4ECCE326C11A}"/>
                </a:ext>
              </a:extLst>
            </p:cNvPr>
            <p:cNvSpPr txBox="1"/>
            <p:nvPr/>
          </p:nvSpPr>
          <p:spPr>
            <a:xfrm>
              <a:off x="1216828" y="632460"/>
              <a:ext cx="775191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1" dirty="0">
                  <a:solidFill>
                    <a:schemeClr val="bg2"/>
                  </a:solidFill>
                  <a:latin typeface="r0c0i Linotte heavy" pitchFamily="2" charset="0"/>
                </a:rPr>
                <a:t>public class </a:t>
              </a:r>
              <a:r>
                <a:rPr lang="en-GB" sz="1600" b="1" dirty="0" err="1">
                  <a:solidFill>
                    <a:srgbClr val="E2B68B"/>
                  </a:solidFill>
                  <a:latin typeface="r0c0i Linotte heavy" pitchFamily="2" charset="0"/>
                </a:rPr>
                <a:t>TimSort</a:t>
              </a:r>
              <a:r>
                <a:rPr lang="en-GB" sz="1600" b="1" dirty="0">
                  <a:solidFill>
                    <a:srgbClr val="FF5858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static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void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merge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a[],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l;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m;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r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 {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. . . . . .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while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 err="1">
                  <a:solidFill>
                    <a:srgbClr val="FFFFFF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 &lt; length1 &amp;&amp; j &lt; length2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if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left[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] &lt;= right[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]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 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arr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[k] = left[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++;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else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arr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[k] = right[j];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j++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k++;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while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 err="1">
                  <a:solidFill>
                    <a:srgbClr val="FFFFFF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 &lt; length1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arr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[k] = left[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k++;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++;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. . . . . .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}</a:t>
              </a:r>
            </a:p>
            <a:p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</p:txBody>
        </p:sp>
        <p:cxnSp>
          <p:nvCxnSpPr>
            <p:cNvPr id="29" name="Google Shape;463;p27">
              <a:extLst>
                <a:ext uri="{FF2B5EF4-FFF2-40B4-BE49-F238E27FC236}">
                  <a16:creationId xmlns:a16="http://schemas.microsoft.com/office/drawing/2014/main" id="{AB64C9B3-5B0A-745C-6A64-F673024A3654}"/>
                </a:ext>
              </a:extLst>
            </p:cNvPr>
            <p:cNvCxnSpPr>
              <a:cxnSpLocks/>
            </p:cNvCxnSpPr>
            <p:nvPr/>
          </p:nvCxnSpPr>
          <p:spPr>
            <a:xfrm>
              <a:off x="1311758" y="965200"/>
              <a:ext cx="0" cy="3581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463;p27">
              <a:extLst>
                <a:ext uri="{FF2B5EF4-FFF2-40B4-BE49-F238E27FC236}">
                  <a16:creationId xmlns:a16="http://schemas.microsoft.com/office/drawing/2014/main" id="{C871F549-F562-A9BD-1CE0-A32AC44A7C4D}"/>
                </a:ext>
              </a:extLst>
            </p:cNvPr>
            <p:cNvCxnSpPr>
              <a:cxnSpLocks/>
            </p:cNvCxnSpPr>
            <p:nvPr/>
          </p:nvCxnSpPr>
          <p:spPr>
            <a:xfrm>
              <a:off x="2233778" y="1109980"/>
              <a:ext cx="0" cy="3238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463;p27">
              <a:extLst>
                <a:ext uri="{FF2B5EF4-FFF2-40B4-BE49-F238E27FC236}">
                  <a16:creationId xmlns:a16="http://schemas.microsoft.com/office/drawing/2014/main" id="{A1ABDE17-BDA4-D874-C84A-B2E1B0F4B0C1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85" y="1452880"/>
              <a:ext cx="0" cy="146304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463;p27">
              <a:extLst>
                <a:ext uri="{FF2B5EF4-FFF2-40B4-BE49-F238E27FC236}">
                  <a16:creationId xmlns:a16="http://schemas.microsoft.com/office/drawing/2014/main" id="{0B7910FF-B752-3F3A-FC94-A84E6A934047}"/>
                </a:ext>
              </a:extLst>
            </p:cNvPr>
            <p:cNvCxnSpPr>
              <a:cxnSpLocks/>
            </p:cNvCxnSpPr>
            <p:nvPr/>
          </p:nvCxnSpPr>
          <p:spPr>
            <a:xfrm>
              <a:off x="4050605" y="1651000"/>
              <a:ext cx="0" cy="35052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463;p27">
              <a:extLst>
                <a:ext uri="{FF2B5EF4-FFF2-40B4-BE49-F238E27FC236}">
                  <a16:creationId xmlns:a16="http://schemas.microsoft.com/office/drawing/2014/main" id="{8A049D12-5BF0-8AC2-D570-2D3BA158764F}"/>
                </a:ext>
              </a:extLst>
            </p:cNvPr>
            <p:cNvCxnSpPr>
              <a:cxnSpLocks/>
            </p:cNvCxnSpPr>
            <p:nvPr/>
          </p:nvCxnSpPr>
          <p:spPr>
            <a:xfrm>
              <a:off x="4050605" y="2237740"/>
              <a:ext cx="0" cy="304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463;p27">
              <a:extLst>
                <a:ext uri="{FF2B5EF4-FFF2-40B4-BE49-F238E27FC236}">
                  <a16:creationId xmlns:a16="http://schemas.microsoft.com/office/drawing/2014/main" id="{16DF4151-1F79-C41E-CB5F-5C63E815B0D8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85" y="3262848"/>
              <a:ext cx="0" cy="597952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09A7CF4-5460-7A43-9059-FE5E87201E34}"/>
              </a:ext>
            </a:extLst>
          </p:cNvPr>
          <p:cNvGrpSpPr/>
          <p:nvPr/>
        </p:nvGrpSpPr>
        <p:grpSpPr>
          <a:xfrm>
            <a:off x="152400" y="685800"/>
            <a:ext cx="320040" cy="320040"/>
            <a:chOff x="152400" y="685800"/>
            <a:chExt cx="320040" cy="320040"/>
          </a:xfrm>
          <a:solidFill>
            <a:srgbClr val="16191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1CD08C-8139-51EA-3BB2-756E9083B8A2}"/>
                </a:ext>
              </a:extLst>
            </p:cNvPr>
            <p:cNvSpPr/>
            <p:nvPr/>
          </p:nvSpPr>
          <p:spPr>
            <a:xfrm>
              <a:off x="152400" y="685800"/>
              <a:ext cx="320040" cy="3200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Isosceles Triangle 13">
              <a:hlinkClick r:id="rId6" action="ppaction://hlinksldjump"/>
              <a:extLst>
                <a:ext uri="{FF2B5EF4-FFF2-40B4-BE49-F238E27FC236}">
                  <a16:creationId xmlns:a16="http://schemas.microsoft.com/office/drawing/2014/main" id="{ACA5C77F-3BE8-8922-1389-F75066B09832}"/>
                </a:ext>
              </a:extLst>
            </p:cNvPr>
            <p:cNvSpPr/>
            <p:nvPr/>
          </p:nvSpPr>
          <p:spPr>
            <a:xfrm rot="5400000">
              <a:off x="223898" y="761809"/>
              <a:ext cx="194906" cy="168022"/>
            </a:xfrm>
            <a:prstGeom prst="triangle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826714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82CCD9-6785-1155-82EA-90E31D891CD5}"/>
              </a:ext>
            </a:extLst>
          </p:cNvPr>
          <p:cNvGrpSpPr/>
          <p:nvPr/>
        </p:nvGrpSpPr>
        <p:grpSpPr>
          <a:xfrm>
            <a:off x="621792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C9A060A-20AD-9768-2EA1-94A4113E3B70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444F23C-7A79-8D01-89C5-32709E43D7A6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24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3" action="ppaction://hlinksldjump"/>
            <a:extLst>
              <a:ext uri="{FF2B5EF4-FFF2-40B4-BE49-F238E27FC236}">
                <a16:creationId xmlns:a16="http://schemas.microsoft.com/office/drawing/2014/main" id="{CFAE494C-3004-7B3B-8147-D79F27948909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183A0A33-6322-D719-C831-3DA0EE001EAE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0" name="Rectangle 19">
            <a:hlinkClick r:id="rId5" action="ppaction://hlinksldjump"/>
            <a:extLst>
              <a:ext uri="{FF2B5EF4-FFF2-40B4-BE49-F238E27FC236}">
                <a16:creationId xmlns:a16="http://schemas.microsoft.com/office/drawing/2014/main" id="{7D369C51-0F9D-0DBD-8316-62DB6F88F13D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11E86E8-614B-B433-F08A-7DE3D196ED0E}"/>
              </a:ext>
            </a:extLst>
          </p:cNvPr>
          <p:cNvGrpSpPr/>
          <p:nvPr/>
        </p:nvGrpSpPr>
        <p:grpSpPr>
          <a:xfrm>
            <a:off x="1074143" y="581660"/>
            <a:ext cx="7751911" cy="4278094"/>
            <a:chOff x="1216828" y="632460"/>
            <a:chExt cx="7751911" cy="427809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850858-625C-9142-633B-4ECCE326C11A}"/>
                </a:ext>
              </a:extLst>
            </p:cNvPr>
            <p:cNvSpPr txBox="1"/>
            <p:nvPr/>
          </p:nvSpPr>
          <p:spPr>
            <a:xfrm>
              <a:off x="1216828" y="632460"/>
              <a:ext cx="7751911" cy="4278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1" dirty="0">
                  <a:solidFill>
                    <a:schemeClr val="bg2"/>
                  </a:solidFill>
                  <a:latin typeface="r0c0i Linotte heavy" pitchFamily="2" charset="0"/>
                </a:rPr>
                <a:t>public class </a:t>
              </a:r>
              <a:r>
                <a:rPr lang="en-GB" sz="1600" b="1" dirty="0" err="1">
                  <a:solidFill>
                    <a:srgbClr val="E2B68B"/>
                  </a:solidFill>
                  <a:latin typeface="r0c0i Linotte heavy" pitchFamily="2" charset="0"/>
                </a:rPr>
                <a:t>TimSort</a:t>
              </a:r>
              <a:r>
                <a:rPr lang="en-GB" sz="1600" b="1" dirty="0">
                  <a:solidFill>
                    <a:srgbClr val="FF5858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static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void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merge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a[],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l;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m;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r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 {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. . . . . .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while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 err="1">
                  <a:solidFill>
                    <a:srgbClr val="FFFFFF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 &lt; length1 &amp;&amp; j &lt; length2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if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left[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] &lt;= right[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]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 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arr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[k] = left[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++;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else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arr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[k] = right[j];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j++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k++;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. . . . . .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while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j &lt; length2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arr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[k] = left[j];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k++;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j++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}</a:t>
              </a:r>
            </a:p>
            <a:p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</p:txBody>
        </p:sp>
        <p:cxnSp>
          <p:nvCxnSpPr>
            <p:cNvPr id="29" name="Google Shape;463;p27">
              <a:extLst>
                <a:ext uri="{FF2B5EF4-FFF2-40B4-BE49-F238E27FC236}">
                  <a16:creationId xmlns:a16="http://schemas.microsoft.com/office/drawing/2014/main" id="{AB64C9B3-5B0A-745C-6A64-F673024A3654}"/>
                </a:ext>
              </a:extLst>
            </p:cNvPr>
            <p:cNvCxnSpPr>
              <a:cxnSpLocks/>
            </p:cNvCxnSpPr>
            <p:nvPr/>
          </p:nvCxnSpPr>
          <p:spPr>
            <a:xfrm>
              <a:off x="1311758" y="965200"/>
              <a:ext cx="0" cy="359664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463;p27">
              <a:extLst>
                <a:ext uri="{FF2B5EF4-FFF2-40B4-BE49-F238E27FC236}">
                  <a16:creationId xmlns:a16="http://schemas.microsoft.com/office/drawing/2014/main" id="{C871F549-F562-A9BD-1CE0-A32AC44A7C4D}"/>
                </a:ext>
              </a:extLst>
            </p:cNvPr>
            <p:cNvCxnSpPr>
              <a:cxnSpLocks/>
            </p:cNvCxnSpPr>
            <p:nvPr/>
          </p:nvCxnSpPr>
          <p:spPr>
            <a:xfrm>
              <a:off x="2233778" y="1109980"/>
              <a:ext cx="0" cy="330708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463;p27">
              <a:extLst>
                <a:ext uri="{FF2B5EF4-FFF2-40B4-BE49-F238E27FC236}">
                  <a16:creationId xmlns:a16="http://schemas.microsoft.com/office/drawing/2014/main" id="{A1ABDE17-BDA4-D874-C84A-B2E1B0F4B0C1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85" y="1452880"/>
              <a:ext cx="0" cy="146304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463;p27">
              <a:extLst>
                <a:ext uri="{FF2B5EF4-FFF2-40B4-BE49-F238E27FC236}">
                  <a16:creationId xmlns:a16="http://schemas.microsoft.com/office/drawing/2014/main" id="{0B7910FF-B752-3F3A-FC94-A84E6A934047}"/>
                </a:ext>
              </a:extLst>
            </p:cNvPr>
            <p:cNvCxnSpPr>
              <a:cxnSpLocks/>
            </p:cNvCxnSpPr>
            <p:nvPr/>
          </p:nvCxnSpPr>
          <p:spPr>
            <a:xfrm>
              <a:off x="4050605" y="1651000"/>
              <a:ext cx="0" cy="35052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463;p27">
              <a:extLst>
                <a:ext uri="{FF2B5EF4-FFF2-40B4-BE49-F238E27FC236}">
                  <a16:creationId xmlns:a16="http://schemas.microsoft.com/office/drawing/2014/main" id="{8A049D12-5BF0-8AC2-D570-2D3BA158764F}"/>
                </a:ext>
              </a:extLst>
            </p:cNvPr>
            <p:cNvCxnSpPr>
              <a:cxnSpLocks/>
            </p:cNvCxnSpPr>
            <p:nvPr/>
          </p:nvCxnSpPr>
          <p:spPr>
            <a:xfrm>
              <a:off x="4050605" y="2237740"/>
              <a:ext cx="0" cy="304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463;p27">
              <a:extLst>
                <a:ext uri="{FF2B5EF4-FFF2-40B4-BE49-F238E27FC236}">
                  <a16:creationId xmlns:a16="http://schemas.microsoft.com/office/drawing/2014/main" id="{16DF4151-1F79-C41E-CB5F-5C63E815B0D8}"/>
                </a:ext>
              </a:extLst>
            </p:cNvPr>
            <p:cNvCxnSpPr>
              <a:cxnSpLocks/>
            </p:cNvCxnSpPr>
            <p:nvPr/>
          </p:nvCxnSpPr>
          <p:spPr>
            <a:xfrm>
              <a:off x="3166685" y="3445728"/>
              <a:ext cx="0" cy="597952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09A7CF4-5460-7A43-9059-FE5E87201E34}"/>
              </a:ext>
            </a:extLst>
          </p:cNvPr>
          <p:cNvGrpSpPr/>
          <p:nvPr/>
        </p:nvGrpSpPr>
        <p:grpSpPr>
          <a:xfrm>
            <a:off x="152400" y="685800"/>
            <a:ext cx="320040" cy="320040"/>
            <a:chOff x="152400" y="685800"/>
            <a:chExt cx="320040" cy="320040"/>
          </a:xfrm>
          <a:solidFill>
            <a:srgbClr val="16191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1CD08C-8139-51EA-3BB2-756E9083B8A2}"/>
                </a:ext>
              </a:extLst>
            </p:cNvPr>
            <p:cNvSpPr/>
            <p:nvPr/>
          </p:nvSpPr>
          <p:spPr>
            <a:xfrm>
              <a:off x="152400" y="685800"/>
              <a:ext cx="320040" cy="3200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Isosceles Triangle 13">
              <a:hlinkClick r:id="rId6" action="ppaction://hlinksldjump"/>
              <a:extLst>
                <a:ext uri="{FF2B5EF4-FFF2-40B4-BE49-F238E27FC236}">
                  <a16:creationId xmlns:a16="http://schemas.microsoft.com/office/drawing/2014/main" id="{ACA5C77F-3BE8-8922-1389-F75066B09832}"/>
                </a:ext>
              </a:extLst>
            </p:cNvPr>
            <p:cNvSpPr/>
            <p:nvPr/>
          </p:nvSpPr>
          <p:spPr>
            <a:xfrm rot="5400000">
              <a:off x="223898" y="761809"/>
              <a:ext cx="194906" cy="168022"/>
            </a:xfrm>
            <a:prstGeom prst="triangle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056246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82CCD9-6785-1155-82EA-90E31D891CD5}"/>
              </a:ext>
            </a:extLst>
          </p:cNvPr>
          <p:cNvGrpSpPr/>
          <p:nvPr/>
        </p:nvGrpSpPr>
        <p:grpSpPr>
          <a:xfrm>
            <a:off x="621792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C9A060A-20AD-9768-2EA1-94A4113E3B70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444F23C-7A79-8D01-89C5-32709E43D7A6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24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3" action="ppaction://hlinksldjump"/>
            <a:extLst>
              <a:ext uri="{FF2B5EF4-FFF2-40B4-BE49-F238E27FC236}">
                <a16:creationId xmlns:a16="http://schemas.microsoft.com/office/drawing/2014/main" id="{CFAE494C-3004-7B3B-8147-D79F27948909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183A0A33-6322-D719-C831-3DA0EE001EAE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0" name="Rectangle 19">
            <a:hlinkClick r:id="rId5" action="ppaction://hlinksldjump"/>
            <a:extLst>
              <a:ext uri="{FF2B5EF4-FFF2-40B4-BE49-F238E27FC236}">
                <a16:creationId xmlns:a16="http://schemas.microsoft.com/office/drawing/2014/main" id="{7D369C51-0F9D-0DBD-8316-62DB6F88F13D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11E86E8-614B-B433-F08A-7DE3D196ED0E}"/>
              </a:ext>
            </a:extLst>
          </p:cNvPr>
          <p:cNvGrpSpPr/>
          <p:nvPr/>
        </p:nvGrpSpPr>
        <p:grpSpPr>
          <a:xfrm>
            <a:off x="1074143" y="581660"/>
            <a:ext cx="7751911" cy="3724096"/>
            <a:chOff x="1216828" y="632460"/>
            <a:chExt cx="7751911" cy="372409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850858-625C-9142-633B-4ECCE326C11A}"/>
                </a:ext>
              </a:extLst>
            </p:cNvPr>
            <p:cNvSpPr txBox="1"/>
            <p:nvPr/>
          </p:nvSpPr>
          <p:spPr>
            <a:xfrm>
              <a:off x="1216828" y="632460"/>
              <a:ext cx="7751911" cy="3724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1" dirty="0">
                  <a:solidFill>
                    <a:schemeClr val="bg2"/>
                  </a:solidFill>
                  <a:latin typeface="r0c0i Linotte heavy" pitchFamily="2" charset="0"/>
                </a:rPr>
                <a:t>public class </a:t>
              </a:r>
              <a:r>
                <a:rPr lang="en-GB" sz="1600" b="1" dirty="0" err="1">
                  <a:solidFill>
                    <a:srgbClr val="E2B68B"/>
                  </a:solidFill>
                  <a:latin typeface="r0c0i Linotte heavy" pitchFamily="2" charset="0"/>
                </a:rPr>
                <a:t>TimSort</a:t>
              </a:r>
              <a:r>
                <a:rPr lang="en-GB" sz="1600" b="1" dirty="0">
                  <a:solidFill>
                    <a:srgbClr val="FF5858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static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void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 err="1">
                  <a:solidFill>
                    <a:srgbClr val="E2B68B"/>
                  </a:solidFill>
                  <a:latin typeface="r0c0i Linotte heavy" pitchFamily="2" charset="0"/>
                </a:rPr>
                <a:t>timSort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a[], 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n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 {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 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end;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for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= 0;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&lt; n;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=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+ 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MIN_RUN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end = </a:t>
              </a:r>
              <a:r>
                <a:rPr lang="en-GB" sz="1200" dirty="0" err="1">
                  <a:solidFill>
                    <a:srgbClr val="E2B68B"/>
                  </a:solidFill>
                  <a:latin typeface="r0c0i Linotte heavy" pitchFamily="2" charset="0"/>
                </a:rPr>
                <a:t>Math.min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 err="1">
                  <a:solidFill>
                    <a:srgbClr val="FFFFFF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 + MIN_RUN – 1, n – 1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 err="1">
                  <a:solidFill>
                    <a:srgbClr val="E2B68B"/>
                  </a:solidFill>
                  <a:latin typeface="r0c0i Linotte heavy" pitchFamily="2" charset="0"/>
                </a:rPr>
                <a:t>binaryInsertionSort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a, </a:t>
              </a:r>
              <a:r>
                <a:rPr lang="en-GB" sz="1200" dirty="0" err="1">
                  <a:solidFill>
                    <a:srgbClr val="E7E7E7"/>
                  </a:solidFill>
                  <a:latin typeface="r0c0i Linotte heavy" pitchFamily="2" charset="0"/>
                </a:rPr>
                <a:t>i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, end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for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size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= 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MIN_RUN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; size &lt; n; size = 2 * size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for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left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= 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0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; left &lt; n; left += 2 * size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mid = left + size – 1;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		</a:t>
              </a:r>
              <a:r>
                <a:rPr lang="en-GB" sz="1200" dirty="0">
                  <a:solidFill>
                    <a:schemeClr val="accent2"/>
                  </a:solidFill>
                  <a:latin typeface="r0c0i Linotte heavy" pitchFamily="2" charset="0"/>
                </a:rPr>
                <a:t>int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right =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 </a:t>
              </a:r>
              <a:r>
                <a:rPr lang="en-GB" sz="1200" dirty="0" err="1">
                  <a:solidFill>
                    <a:srgbClr val="E2B68B"/>
                  </a:solidFill>
                  <a:latin typeface="r0c0i Linotte heavy" pitchFamily="2" charset="0"/>
                </a:rPr>
                <a:t>Math.min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left + 2*size – 1, n - 1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;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		</a:t>
              </a:r>
              <a:r>
                <a:rPr lang="en-GB" sz="1200" dirty="0">
                  <a:solidFill>
                    <a:schemeClr val="accent1"/>
                  </a:solidFill>
                  <a:latin typeface="r0c0i Linotte heavy" pitchFamily="2" charset="0"/>
                </a:rPr>
                <a:t>if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mid &lt; right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 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{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				</a:t>
              </a:r>
              <a:r>
                <a:rPr lang="en-GB" sz="1200" dirty="0">
                  <a:solidFill>
                    <a:srgbClr val="E2B68B"/>
                  </a:solidFill>
                  <a:latin typeface="r0c0i Linotte heavy" pitchFamily="2" charset="0"/>
                </a:rPr>
                <a:t>merge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(</a:t>
              </a:r>
              <a:r>
                <a:rPr lang="en-GB" sz="1200" dirty="0" err="1">
                  <a:solidFill>
                    <a:srgbClr val="FFFFFF"/>
                  </a:solidFill>
                  <a:latin typeface="r0c0i Linotte heavy" pitchFamily="2" charset="0"/>
                </a:rPr>
                <a:t>arr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, left, mid, right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)</a:t>
              </a:r>
              <a:r>
                <a:rPr lang="en-GB" sz="1200" dirty="0">
                  <a:solidFill>
                    <a:srgbClr val="FFFFFF"/>
                  </a:solidFill>
                  <a:latin typeface="r0c0i Linotte heavy" pitchFamily="2" charset="0"/>
                </a:rPr>
                <a:t>;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endParaRPr lang="en-GB" sz="1200" dirty="0">
                <a:solidFill>
                  <a:schemeClr val="bg2"/>
                </a:solidFill>
                <a:latin typeface="r0c0i Linotte heavy" pitchFamily="2" charset="0"/>
              </a:endParaRP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		</a:t>
              </a:r>
            </a:p>
            <a:p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	</a:t>
              </a:r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  <a:p>
              <a:r>
                <a:rPr lang="en-GB" sz="1200" dirty="0">
                  <a:solidFill>
                    <a:schemeClr val="bg2"/>
                  </a:solidFill>
                  <a:latin typeface="r0c0i Linotte heavy" pitchFamily="2" charset="0"/>
                </a:rPr>
                <a:t>	}</a:t>
              </a:r>
              <a:r>
                <a:rPr lang="en-GB" sz="1200" dirty="0">
                  <a:solidFill>
                    <a:srgbClr val="E7E7E7"/>
                  </a:solidFill>
                  <a:latin typeface="r0c0i Linotte heavy" pitchFamily="2" charset="0"/>
                </a:rPr>
                <a:t>	</a:t>
              </a:r>
              <a:endParaRPr lang="en-GB" sz="1200" dirty="0">
                <a:solidFill>
                  <a:schemeClr val="bg2"/>
                </a:solidFill>
                <a:latin typeface="r0c0i Linotte heavy" pitchFamily="2" charset="0"/>
              </a:endParaRPr>
            </a:p>
            <a:p>
              <a:r>
                <a:rPr lang="en-GB" sz="1600" dirty="0">
                  <a:solidFill>
                    <a:schemeClr val="bg2"/>
                  </a:solidFill>
                  <a:latin typeface="r0c0i Linotte heavy" pitchFamily="2" charset="0"/>
                </a:rPr>
                <a:t>}</a:t>
              </a:r>
            </a:p>
          </p:txBody>
        </p:sp>
        <p:cxnSp>
          <p:nvCxnSpPr>
            <p:cNvPr id="29" name="Google Shape;463;p27">
              <a:extLst>
                <a:ext uri="{FF2B5EF4-FFF2-40B4-BE49-F238E27FC236}">
                  <a16:creationId xmlns:a16="http://schemas.microsoft.com/office/drawing/2014/main" id="{AB64C9B3-5B0A-745C-6A64-F673024A3654}"/>
                </a:ext>
              </a:extLst>
            </p:cNvPr>
            <p:cNvCxnSpPr>
              <a:cxnSpLocks/>
            </p:cNvCxnSpPr>
            <p:nvPr/>
          </p:nvCxnSpPr>
          <p:spPr>
            <a:xfrm>
              <a:off x="1311758" y="965200"/>
              <a:ext cx="0" cy="307086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463;p27">
              <a:extLst>
                <a:ext uri="{FF2B5EF4-FFF2-40B4-BE49-F238E27FC236}">
                  <a16:creationId xmlns:a16="http://schemas.microsoft.com/office/drawing/2014/main" id="{65D615CA-0FB2-2D52-8A9C-1BEEE52C2607}"/>
                </a:ext>
              </a:extLst>
            </p:cNvPr>
            <p:cNvCxnSpPr>
              <a:cxnSpLocks/>
            </p:cNvCxnSpPr>
            <p:nvPr/>
          </p:nvCxnSpPr>
          <p:spPr>
            <a:xfrm>
              <a:off x="2241398" y="1140460"/>
              <a:ext cx="0" cy="264414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463;p27">
              <a:extLst>
                <a:ext uri="{FF2B5EF4-FFF2-40B4-BE49-F238E27FC236}">
                  <a16:creationId xmlns:a16="http://schemas.microsoft.com/office/drawing/2014/main" id="{6B6E16CD-4EE7-33D0-CE7F-DFD61531F4E1}"/>
                </a:ext>
              </a:extLst>
            </p:cNvPr>
            <p:cNvCxnSpPr>
              <a:cxnSpLocks/>
            </p:cNvCxnSpPr>
            <p:nvPr/>
          </p:nvCxnSpPr>
          <p:spPr>
            <a:xfrm>
              <a:off x="3162278" y="1490980"/>
              <a:ext cx="0" cy="35814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463;p27">
              <a:extLst>
                <a:ext uri="{FF2B5EF4-FFF2-40B4-BE49-F238E27FC236}">
                  <a16:creationId xmlns:a16="http://schemas.microsoft.com/office/drawing/2014/main" id="{05C483D3-4545-79D5-66EC-4BC1CB2E5BA1}"/>
                </a:ext>
              </a:extLst>
            </p:cNvPr>
            <p:cNvCxnSpPr>
              <a:cxnSpLocks/>
            </p:cNvCxnSpPr>
            <p:nvPr/>
          </p:nvCxnSpPr>
          <p:spPr>
            <a:xfrm>
              <a:off x="3162278" y="2199640"/>
              <a:ext cx="0" cy="144018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463;p27">
              <a:extLst>
                <a:ext uri="{FF2B5EF4-FFF2-40B4-BE49-F238E27FC236}">
                  <a16:creationId xmlns:a16="http://schemas.microsoft.com/office/drawing/2014/main" id="{6C089A25-59BB-10E1-0F69-3EDDBF7CEE8E}"/>
                </a:ext>
              </a:extLst>
            </p:cNvPr>
            <p:cNvCxnSpPr>
              <a:cxnSpLocks/>
            </p:cNvCxnSpPr>
            <p:nvPr/>
          </p:nvCxnSpPr>
          <p:spPr>
            <a:xfrm>
              <a:off x="4084298" y="2359660"/>
              <a:ext cx="0" cy="115824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463;p27">
              <a:extLst>
                <a:ext uri="{FF2B5EF4-FFF2-40B4-BE49-F238E27FC236}">
                  <a16:creationId xmlns:a16="http://schemas.microsoft.com/office/drawing/2014/main" id="{EBBC3102-7836-5D1E-BC02-691D51FCF030}"/>
                </a:ext>
              </a:extLst>
            </p:cNvPr>
            <p:cNvCxnSpPr>
              <a:cxnSpLocks/>
            </p:cNvCxnSpPr>
            <p:nvPr/>
          </p:nvCxnSpPr>
          <p:spPr>
            <a:xfrm>
              <a:off x="4952978" y="2900680"/>
              <a:ext cx="0" cy="24384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09A7CF4-5460-7A43-9059-FE5E87201E34}"/>
              </a:ext>
            </a:extLst>
          </p:cNvPr>
          <p:cNvGrpSpPr/>
          <p:nvPr/>
        </p:nvGrpSpPr>
        <p:grpSpPr>
          <a:xfrm>
            <a:off x="152400" y="685800"/>
            <a:ext cx="320040" cy="320040"/>
            <a:chOff x="152400" y="685800"/>
            <a:chExt cx="320040" cy="320040"/>
          </a:xfrm>
          <a:solidFill>
            <a:srgbClr val="16191F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1CD08C-8139-51EA-3BB2-756E9083B8A2}"/>
                </a:ext>
              </a:extLst>
            </p:cNvPr>
            <p:cNvSpPr/>
            <p:nvPr/>
          </p:nvSpPr>
          <p:spPr>
            <a:xfrm>
              <a:off x="152400" y="685800"/>
              <a:ext cx="320040" cy="3200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Isosceles Triangle 13">
              <a:hlinkClick r:id="rId6" action="ppaction://hlinksldjump"/>
              <a:extLst>
                <a:ext uri="{FF2B5EF4-FFF2-40B4-BE49-F238E27FC236}">
                  <a16:creationId xmlns:a16="http://schemas.microsoft.com/office/drawing/2014/main" id="{ACA5C77F-3BE8-8922-1389-F75066B09832}"/>
                </a:ext>
              </a:extLst>
            </p:cNvPr>
            <p:cNvSpPr/>
            <p:nvPr/>
          </p:nvSpPr>
          <p:spPr>
            <a:xfrm rot="5400000">
              <a:off x="223898" y="761809"/>
              <a:ext cx="194906" cy="168022"/>
            </a:xfrm>
            <a:prstGeom prst="triangle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485203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82CCD9-6785-1155-82EA-90E31D891CD5}"/>
              </a:ext>
            </a:extLst>
          </p:cNvPr>
          <p:cNvGrpSpPr/>
          <p:nvPr/>
        </p:nvGrpSpPr>
        <p:grpSpPr>
          <a:xfrm>
            <a:off x="621792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C9A060A-20AD-9768-2EA1-94A4113E3B70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444F23C-7A79-8D01-89C5-32709E43D7A6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24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3" action="ppaction://hlinksldjump"/>
            <a:extLst>
              <a:ext uri="{FF2B5EF4-FFF2-40B4-BE49-F238E27FC236}">
                <a16:creationId xmlns:a16="http://schemas.microsoft.com/office/drawing/2014/main" id="{CFAE494C-3004-7B3B-8147-D79F27948909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183A0A33-6322-D719-C831-3DA0EE001EAE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0" name="Rectangle 19">
            <a:hlinkClick r:id="rId5" action="ppaction://hlinksldjump"/>
            <a:extLst>
              <a:ext uri="{FF2B5EF4-FFF2-40B4-BE49-F238E27FC236}">
                <a16:creationId xmlns:a16="http://schemas.microsoft.com/office/drawing/2014/main" id="{7D369C51-0F9D-0DBD-8316-62DB6F88F13D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D626166-72A0-77EF-CA5C-2976F2209D09}"/>
              </a:ext>
            </a:extLst>
          </p:cNvPr>
          <p:cNvSpPr txBox="1"/>
          <p:nvPr/>
        </p:nvSpPr>
        <p:spPr>
          <a:xfrm>
            <a:off x="1057152" y="525780"/>
            <a:ext cx="7850628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0" dirty="0" err="1">
                <a:solidFill>
                  <a:srgbClr val="FF5858"/>
                </a:solidFill>
                <a:effectLst/>
                <a:latin typeface="r0c0i Linotte heavy" pitchFamily="2" charset="0"/>
              </a:rPr>
              <a:t>TimSort</a:t>
            </a:r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 analysis </a:t>
            </a:r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2000" dirty="0">
                <a:solidFill>
                  <a:srgbClr val="FF5858"/>
                </a:solidFill>
                <a:latin typeface="r0c0i Linotte heavy" pitchFamily="2" charset="0"/>
              </a:rPr>
              <a:t>Time Complexity </a:t>
            </a:r>
            <a:r>
              <a:rPr lang="en-GB" sz="2000" dirty="0">
                <a:solidFill>
                  <a:srgbClr val="FFFFFF"/>
                </a:solidFill>
                <a:latin typeface="r0c0i Linotte heavy" pitchFamily="2" charset="0"/>
              </a:rPr>
              <a:t>{</a:t>
            </a:r>
          </a:p>
          <a:p>
            <a:r>
              <a:rPr lang="en-GB" sz="2000" dirty="0">
                <a:solidFill>
                  <a:srgbClr val="FF5858"/>
                </a:solidFill>
                <a:latin typeface="r0c0i Linotte heavy" pitchFamily="2" charset="0"/>
              </a:rPr>
              <a:t>		</a:t>
            </a:r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Best Case Complexity 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occurs when there is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no sorting 		     	  </a:t>
            </a:r>
            <a:r>
              <a:rPr lang="en-GB" sz="1600" dirty="0">
                <a:solidFill>
                  <a:schemeClr val="bg1"/>
                </a:solidFill>
                <a:latin typeface="r0c0i Linotte heavy" pitchFamily="2" charset="0"/>
              </a:rPr>
              <a:t>*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 required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. The best case time complexity of </a:t>
            </a:r>
            <a:r>
              <a:rPr lang="en-GB" sz="1600" dirty="0" err="1">
                <a:solidFill>
                  <a:srgbClr val="FFFFFF"/>
                </a:solidFill>
                <a:latin typeface="r0c0i Linotte heavy" pitchFamily="2" charset="0"/>
              </a:rPr>
              <a:t>TimSort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 is </a:t>
            </a:r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		   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 	  </a:t>
            </a:r>
            <a:r>
              <a:rPr lang="en-GB" sz="1600" dirty="0">
                <a:solidFill>
                  <a:schemeClr val="bg1"/>
                </a:solidFill>
                <a:latin typeface="r0c0i Linotte heavy" pitchFamily="2" charset="0"/>
              </a:rPr>
              <a:t>*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 O(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nlogn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) </a:t>
            </a:r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16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		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5858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/*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Average Case Complexity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occurs when the array 		        	 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*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 elements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are in jumbled order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. The average case time 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  	                         		  </a:t>
            </a:r>
            <a:r>
              <a:rPr lang="en-GB" sz="1600" dirty="0">
                <a:solidFill>
                  <a:schemeClr val="bg1"/>
                </a:solidFill>
                <a:latin typeface="r0c0i Linotte heavy" pitchFamily="2" charset="0"/>
              </a:rPr>
              <a:t>*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complexity of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TimSort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 is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O(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nlogn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)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5858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*/</a:t>
            </a:r>
          </a:p>
          <a:p>
            <a:endParaRPr kumimoji="0" lang="en-GB" sz="1600" b="0" i="0" u="none" strike="noStrike" kern="0" cap="none" spc="0" normalizeH="0" baseline="0" noProof="0" dirty="0">
              <a:ln>
                <a:noFill/>
              </a:ln>
              <a:solidFill>
                <a:srgbClr val="FF5858"/>
              </a:solidFill>
              <a:effectLst/>
              <a:uLnTx/>
              <a:uFillTx/>
              <a:latin typeface="r0c0i Linotte heavy" pitchFamily="2" charset="0"/>
              <a:cs typeface="Arial"/>
              <a:sym typeface="Arial"/>
            </a:endParaRPr>
          </a:p>
          <a:p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		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5858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 /*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Worst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 Case Complexity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occurs when the array 		     	      	  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*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 elements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are required to be sorted in reversed order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. 		      	  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*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 The average case time complexity of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TimSort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 is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O(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nlogn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)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5858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*/</a:t>
            </a:r>
            <a:endParaRPr lang="en-GB" sz="16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2000" dirty="0">
                <a:solidFill>
                  <a:srgbClr val="FF5858"/>
                </a:solidFill>
                <a:latin typeface="r0c0i Linotte heavy" pitchFamily="2" charset="0"/>
              </a:rPr>
              <a:t>	</a:t>
            </a:r>
            <a:r>
              <a:rPr lang="en-GB" sz="2000" dirty="0">
                <a:solidFill>
                  <a:srgbClr val="FFFFFF"/>
                </a:solidFill>
                <a:latin typeface="r0c0i Linotte heavy" pitchFamily="2" charset="0"/>
              </a:rPr>
              <a:t>}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1851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57;p55">
            <a:extLst>
              <a:ext uri="{FF2B5EF4-FFF2-40B4-BE49-F238E27FC236}">
                <a16:creationId xmlns:a16="http://schemas.microsoft.com/office/drawing/2014/main" id="{25DBBDCF-5766-FD96-6E39-910618F12357}"/>
              </a:ext>
            </a:extLst>
          </p:cNvPr>
          <p:cNvSpPr/>
          <p:nvPr/>
        </p:nvSpPr>
        <p:spPr>
          <a:xfrm>
            <a:off x="-6594260" y="1647483"/>
            <a:ext cx="909742" cy="774142"/>
          </a:xfrm>
          <a:prstGeom prst="roundRect">
            <a:avLst>
              <a:gd name="adj" fmla="val 16667"/>
            </a:avLst>
          </a:prstGeom>
          <a:solidFill>
            <a:srgbClr val="16191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3158;p55">
            <a:extLst>
              <a:ext uri="{FF2B5EF4-FFF2-40B4-BE49-F238E27FC236}">
                <a16:creationId xmlns:a16="http://schemas.microsoft.com/office/drawing/2014/main" id="{5DF1E78C-4283-F1FD-D133-F3CC06753859}"/>
              </a:ext>
            </a:extLst>
          </p:cNvPr>
          <p:cNvSpPr/>
          <p:nvPr/>
        </p:nvSpPr>
        <p:spPr>
          <a:xfrm>
            <a:off x="-5532440" y="1647483"/>
            <a:ext cx="909742" cy="774142"/>
          </a:xfrm>
          <a:prstGeom prst="roundRect">
            <a:avLst>
              <a:gd name="adj" fmla="val 16667"/>
            </a:avLst>
          </a:prstGeom>
          <a:solidFill>
            <a:srgbClr val="2E323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159;p55">
            <a:extLst>
              <a:ext uri="{FF2B5EF4-FFF2-40B4-BE49-F238E27FC236}">
                <a16:creationId xmlns:a16="http://schemas.microsoft.com/office/drawing/2014/main" id="{4C0E1587-5BD8-BF7C-6A82-51F1A967B9CF}"/>
              </a:ext>
            </a:extLst>
          </p:cNvPr>
          <p:cNvSpPr/>
          <p:nvPr/>
        </p:nvSpPr>
        <p:spPr>
          <a:xfrm>
            <a:off x="-4470621" y="1647483"/>
            <a:ext cx="909742" cy="774142"/>
          </a:xfrm>
          <a:prstGeom prst="roundRect">
            <a:avLst>
              <a:gd name="adj" fmla="val 16667"/>
            </a:avLst>
          </a:prstGeom>
          <a:solidFill>
            <a:srgbClr val="70707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160;p55">
            <a:extLst>
              <a:ext uri="{FF2B5EF4-FFF2-40B4-BE49-F238E27FC236}">
                <a16:creationId xmlns:a16="http://schemas.microsoft.com/office/drawing/2014/main" id="{DAD93F9C-7A29-D8D6-0970-C07B6B596FB8}"/>
              </a:ext>
            </a:extLst>
          </p:cNvPr>
          <p:cNvSpPr txBox="1"/>
          <p:nvPr/>
        </p:nvSpPr>
        <p:spPr>
          <a:xfrm>
            <a:off x="-6594260" y="1812838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#16191f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6" name="Google Shape;3161;p55">
            <a:extLst>
              <a:ext uri="{FF2B5EF4-FFF2-40B4-BE49-F238E27FC236}">
                <a16:creationId xmlns:a16="http://schemas.microsoft.com/office/drawing/2014/main" id="{23A9D986-A50F-D77F-08C5-4D31EF12E07C}"/>
              </a:ext>
            </a:extLst>
          </p:cNvPr>
          <p:cNvSpPr txBox="1"/>
          <p:nvPr/>
        </p:nvSpPr>
        <p:spPr>
          <a:xfrm>
            <a:off x="-5532435" y="1812838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#2e323b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7" name="Google Shape;3162;p55">
            <a:extLst>
              <a:ext uri="{FF2B5EF4-FFF2-40B4-BE49-F238E27FC236}">
                <a16:creationId xmlns:a16="http://schemas.microsoft.com/office/drawing/2014/main" id="{118B545B-3253-AB9B-AB77-00869E1EF3A5}"/>
              </a:ext>
            </a:extLst>
          </p:cNvPr>
          <p:cNvSpPr txBox="1"/>
          <p:nvPr/>
        </p:nvSpPr>
        <p:spPr>
          <a:xfrm>
            <a:off x="-4470610" y="1812838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#707070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8" name="Google Shape;3164;p55">
            <a:extLst>
              <a:ext uri="{FF2B5EF4-FFF2-40B4-BE49-F238E27FC236}">
                <a16:creationId xmlns:a16="http://schemas.microsoft.com/office/drawing/2014/main" id="{E2EF9D33-F60A-773E-1B59-9D77CA51C1CD}"/>
              </a:ext>
            </a:extLst>
          </p:cNvPr>
          <p:cNvSpPr/>
          <p:nvPr/>
        </p:nvSpPr>
        <p:spPr>
          <a:xfrm>
            <a:off x="-3408785" y="1647483"/>
            <a:ext cx="909742" cy="774142"/>
          </a:xfrm>
          <a:prstGeom prst="roundRect">
            <a:avLst>
              <a:gd name="adj" fmla="val 16667"/>
            </a:avLst>
          </a:prstGeom>
          <a:solidFill>
            <a:srgbClr val="E7E7E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165;p55">
            <a:extLst>
              <a:ext uri="{FF2B5EF4-FFF2-40B4-BE49-F238E27FC236}">
                <a16:creationId xmlns:a16="http://schemas.microsoft.com/office/drawing/2014/main" id="{1B9A0EB8-6BCF-E861-0CC0-3E0B785D09BB}"/>
              </a:ext>
            </a:extLst>
          </p:cNvPr>
          <p:cNvSpPr txBox="1"/>
          <p:nvPr/>
        </p:nvSpPr>
        <p:spPr>
          <a:xfrm>
            <a:off x="-3408785" y="1812838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#e7e7e7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0" name="Google Shape;3166;p55">
            <a:extLst>
              <a:ext uri="{FF2B5EF4-FFF2-40B4-BE49-F238E27FC236}">
                <a16:creationId xmlns:a16="http://schemas.microsoft.com/office/drawing/2014/main" id="{652F12DE-1970-7042-3712-ED75D57E3958}"/>
              </a:ext>
            </a:extLst>
          </p:cNvPr>
          <p:cNvSpPr/>
          <p:nvPr/>
        </p:nvSpPr>
        <p:spPr>
          <a:xfrm>
            <a:off x="-6594260" y="2578583"/>
            <a:ext cx="909742" cy="774142"/>
          </a:xfrm>
          <a:prstGeom prst="roundRect">
            <a:avLst>
              <a:gd name="adj" fmla="val 16667"/>
            </a:avLst>
          </a:prstGeom>
          <a:solidFill>
            <a:srgbClr val="FF585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167;p55">
            <a:extLst>
              <a:ext uri="{FF2B5EF4-FFF2-40B4-BE49-F238E27FC236}">
                <a16:creationId xmlns:a16="http://schemas.microsoft.com/office/drawing/2014/main" id="{461DF545-69AC-2887-E51B-E54F835CC9F4}"/>
              </a:ext>
            </a:extLst>
          </p:cNvPr>
          <p:cNvSpPr/>
          <p:nvPr/>
        </p:nvSpPr>
        <p:spPr>
          <a:xfrm>
            <a:off x="-5532440" y="2578583"/>
            <a:ext cx="909742" cy="774142"/>
          </a:xfrm>
          <a:prstGeom prst="roundRect">
            <a:avLst>
              <a:gd name="adj" fmla="val 16667"/>
            </a:avLst>
          </a:prstGeom>
          <a:solidFill>
            <a:srgbClr val="FCC64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168;p55">
            <a:extLst>
              <a:ext uri="{FF2B5EF4-FFF2-40B4-BE49-F238E27FC236}">
                <a16:creationId xmlns:a16="http://schemas.microsoft.com/office/drawing/2014/main" id="{1F31F90F-B9CC-614B-FC97-C3AD188D1A01}"/>
              </a:ext>
            </a:extLst>
          </p:cNvPr>
          <p:cNvSpPr/>
          <p:nvPr/>
        </p:nvSpPr>
        <p:spPr>
          <a:xfrm>
            <a:off x="-4470621" y="2578583"/>
            <a:ext cx="909742" cy="774142"/>
          </a:xfrm>
          <a:prstGeom prst="roundRect">
            <a:avLst>
              <a:gd name="adj" fmla="val 16667"/>
            </a:avLst>
          </a:prstGeom>
          <a:solidFill>
            <a:srgbClr val="DBA0D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169;p55">
            <a:extLst>
              <a:ext uri="{FF2B5EF4-FFF2-40B4-BE49-F238E27FC236}">
                <a16:creationId xmlns:a16="http://schemas.microsoft.com/office/drawing/2014/main" id="{F71CE8A0-F135-4D9F-253C-A45F43E68A38}"/>
              </a:ext>
            </a:extLst>
          </p:cNvPr>
          <p:cNvSpPr txBox="1"/>
          <p:nvPr/>
        </p:nvSpPr>
        <p:spPr>
          <a:xfrm>
            <a:off x="-6594260" y="2743938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#ff5858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4" name="Google Shape;3170;p55">
            <a:extLst>
              <a:ext uri="{FF2B5EF4-FFF2-40B4-BE49-F238E27FC236}">
                <a16:creationId xmlns:a16="http://schemas.microsoft.com/office/drawing/2014/main" id="{7576670D-88D3-7D0B-CB92-A009B664F9A7}"/>
              </a:ext>
            </a:extLst>
          </p:cNvPr>
          <p:cNvSpPr txBox="1"/>
          <p:nvPr/>
        </p:nvSpPr>
        <p:spPr>
          <a:xfrm>
            <a:off x="-5532435" y="2743938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#fcc642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5" name="Google Shape;3171;p55">
            <a:extLst>
              <a:ext uri="{FF2B5EF4-FFF2-40B4-BE49-F238E27FC236}">
                <a16:creationId xmlns:a16="http://schemas.microsoft.com/office/drawing/2014/main" id="{EFCFB266-814B-962A-5062-65049441D1AD}"/>
              </a:ext>
            </a:extLst>
          </p:cNvPr>
          <p:cNvSpPr txBox="1"/>
          <p:nvPr/>
        </p:nvSpPr>
        <p:spPr>
          <a:xfrm>
            <a:off x="-4470610" y="2743938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#dba0db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" name="Google Shape;3172;p55">
            <a:extLst>
              <a:ext uri="{FF2B5EF4-FFF2-40B4-BE49-F238E27FC236}">
                <a16:creationId xmlns:a16="http://schemas.microsoft.com/office/drawing/2014/main" id="{81595AED-A476-A016-1CA9-B4F99A22791D}"/>
              </a:ext>
            </a:extLst>
          </p:cNvPr>
          <p:cNvSpPr/>
          <p:nvPr/>
        </p:nvSpPr>
        <p:spPr>
          <a:xfrm>
            <a:off x="-3408785" y="2578583"/>
            <a:ext cx="909742" cy="774142"/>
          </a:xfrm>
          <a:prstGeom prst="roundRect">
            <a:avLst>
              <a:gd name="adj" fmla="val 16667"/>
            </a:avLst>
          </a:prstGeom>
          <a:solidFill>
            <a:srgbClr val="72D9F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173;p55">
            <a:extLst>
              <a:ext uri="{FF2B5EF4-FFF2-40B4-BE49-F238E27FC236}">
                <a16:creationId xmlns:a16="http://schemas.microsoft.com/office/drawing/2014/main" id="{FB784CD7-3DD2-567C-FA47-586B2ABDDD6B}"/>
              </a:ext>
            </a:extLst>
          </p:cNvPr>
          <p:cNvSpPr txBox="1"/>
          <p:nvPr/>
        </p:nvSpPr>
        <p:spPr>
          <a:xfrm>
            <a:off x="-3408785" y="2743938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#72d9f0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8" name="Google Shape;3174;p55">
            <a:extLst>
              <a:ext uri="{FF2B5EF4-FFF2-40B4-BE49-F238E27FC236}">
                <a16:creationId xmlns:a16="http://schemas.microsoft.com/office/drawing/2014/main" id="{495428AC-0081-9DE0-D4FE-4C986C8B230E}"/>
              </a:ext>
            </a:extLst>
          </p:cNvPr>
          <p:cNvSpPr/>
          <p:nvPr/>
        </p:nvSpPr>
        <p:spPr>
          <a:xfrm>
            <a:off x="-2346960" y="1647483"/>
            <a:ext cx="909742" cy="77414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175;p55">
            <a:extLst>
              <a:ext uri="{FF2B5EF4-FFF2-40B4-BE49-F238E27FC236}">
                <a16:creationId xmlns:a16="http://schemas.microsoft.com/office/drawing/2014/main" id="{D78CD0FE-08EA-3E44-EE14-EAA43E1D5519}"/>
              </a:ext>
            </a:extLst>
          </p:cNvPr>
          <p:cNvSpPr txBox="1"/>
          <p:nvPr/>
        </p:nvSpPr>
        <p:spPr>
          <a:xfrm>
            <a:off x="-2346960" y="1808685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#ffffff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0" name="Google Shape;3176;p55">
            <a:extLst>
              <a:ext uri="{FF2B5EF4-FFF2-40B4-BE49-F238E27FC236}">
                <a16:creationId xmlns:a16="http://schemas.microsoft.com/office/drawing/2014/main" id="{B6FB6AAA-D79E-E907-94B0-2E511CA5DD73}"/>
              </a:ext>
            </a:extLst>
          </p:cNvPr>
          <p:cNvSpPr/>
          <p:nvPr/>
        </p:nvSpPr>
        <p:spPr>
          <a:xfrm>
            <a:off x="-2346960" y="2578583"/>
            <a:ext cx="909742" cy="774142"/>
          </a:xfrm>
          <a:prstGeom prst="roundRect">
            <a:avLst>
              <a:gd name="adj" fmla="val 16667"/>
            </a:avLst>
          </a:prstGeom>
          <a:solidFill>
            <a:srgbClr val="A5CF2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177;p55">
            <a:extLst>
              <a:ext uri="{FF2B5EF4-FFF2-40B4-BE49-F238E27FC236}">
                <a16:creationId xmlns:a16="http://schemas.microsoft.com/office/drawing/2014/main" id="{7FF89423-806B-7B93-5ED6-5E05D4EA85E6}"/>
              </a:ext>
            </a:extLst>
          </p:cNvPr>
          <p:cNvSpPr txBox="1"/>
          <p:nvPr/>
        </p:nvSpPr>
        <p:spPr>
          <a:xfrm>
            <a:off x="-2346960" y="2743938"/>
            <a:ext cx="909742" cy="45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#a5cf27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C65F8-48C9-A05A-4121-CEF5BE34046E}"/>
              </a:ext>
            </a:extLst>
          </p:cNvPr>
          <p:cNvSpPr txBox="1"/>
          <p:nvPr/>
        </p:nvSpPr>
        <p:spPr>
          <a:xfrm>
            <a:off x="4715660" y="1430694"/>
            <a:ext cx="1143271" cy="2008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12450" kern="1200" dirty="0">
                <a:solidFill>
                  <a:srgbClr val="FFFFFF"/>
                </a:solidFill>
                <a:latin typeface="r0c0i Linotte heavy" pitchFamily="2" charset="0"/>
                <a:ea typeface="+mn-ea"/>
                <a:cs typeface="+mn-cs"/>
              </a:rPr>
              <a:t>S</a:t>
            </a:r>
            <a:endParaRPr lang="en-VN" sz="12450" kern="1200" dirty="0">
              <a:solidFill>
                <a:srgbClr val="FFFFFF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67FA56-7931-1E1B-0310-7FD5A42D2520}"/>
              </a:ext>
            </a:extLst>
          </p:cNvPr>
          <p:cNvSpPr txBox="1"/>
          <p:nvPr/>
        </p:nvSpPr>
        <p:spPr>
          <a:xfrm>
            <a:off x="5417061" y="2058148"/>
            <a:ext cx="636724" cy="105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6225" kern="1200" dirty="0">
                <a:solidFill>
                  <a:srgbClr val="FFFFFF"/>
                </a:solidFill>
                <a:latin typeface="r0c0i Linotte heavy" pitchFamily="2" charset="0"/>
                <a:ea typeface="+mn-ea"/>
                <a:cs typeface="+mn-cs"/>
              </a:rPr>
              <a:t>O </a:t>
            </a:r>
            <a:endParaRPr lang="en-VN" sz="6225" kern="1200" dirty="0">
              <a:solidFill>
                <a:srgbClr val="FFFFFF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cxnSp>
        <p:nvCxnSpPr>
          <p:cNvPr id="24" name="tên 1 - 9Slide.vn">
            <a:extLst>
              <a:ext uri="{FF2B5EF4-FFF2-40B4-BE49-F238E27FC236}">
                <a16:creationId xmlns:a16="http://schemas.microsoft.com/office/drawing/2014/main" id="{BA2B4D4C-780D-DCBE-ACAE-3BAAF6D2F288}"/>
              </a:ext>
            </a:extLst>
          </p:cNvPr>
          <p:cNvCxnSpPr>
            <a:cxnSpLocks/>
          </p:cNvCxnSpPr>
          <p:nvPr/>
        </p:nvCxnSpPr>
        <p:spPr>
          <a:xfrm>
            <a:off x="4259187" y="2183695"/>
            <a:ext cx="219576" cy="22724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tên 2 - 9Slide.vn">
            <a:extLst>
              <a:ext uri="{FF2B5EF4-FFF2-40B4-BE49-F238E27FC236}">
                <a16:creationId xmlns:a16="http://schemas.microsoft.com/office/drawing/2014/main" id="{E1095890-7728-BEAB-6489-61C430034C0C}"/>
              </a:ext>
            </a:extLst>
          </p:cNvPr>
          <p:cNvCxnSpPr>
            <a:cxnSpLocks/>
          </p:cNvCxnSpPr>
          <p:nvPr/>
        </p:nvCxnSpPr>
        <p:spPr>
          <a:xfrm flipH="1">
            <a:off x="4671269" y="2183695"/>
            <a:ext cx="219576" cy="22724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tên 3 - 9Slide.vn">
            <a:extLst>
              <a:ext uri="{FF2B5EF4-FFF2-40B4-BE49-F238E27FC236}">
                <a16:creationId xmlns:a16="http://schemas.microsoft.com/office/drawing/2014/main" id="{D2F2EA65-7E57-6D4B-293C-FDB6C3EDF544}"/>
              </a:ext>
            </a:extLst>
          </p:cNvPr>
          <p:cNvCxnSpPr>
            <a:cxnSpLocks/>
          </p:cNvCxnSpPr>
          <p:nvPr/>
        </p:nvCxnSpPr>
        <p:spPr>
          <a:xfrm flipH="1" flipV="1">
            <a:off x="4671269" y="2580626"/>
            <a:ext cx="219576" cy="22724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tên 4 - 9Slide.vn">
            <a:extLst>
              <a:ext uri="{FF2B5EF4-FFF2-40B4-BE49-F238E27FC236}">
                <a16:creationId xmlns:a16="http://schemas.microsoft.com/office/drawing/2014/main" id="{934FF07A-D640-FC7B-B3BA-FE18DCD68EF8}"/>
              </a:ext>
            </a:extLst>
          </p:cNvPr>
          <p:cNvCxnSpPr>
            <a:cxnSpLocks/>
          </p:cNvCxnSpPr>
          <p:nvPr/>
        </p:nvCxnSpPr>
        <p:spPr>
          <a:xfrm flipV="1">
            <a:off x="4259187" y="2580626"/>
            <a:ext cx="219576" cy="22724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F2922B4-5553-F78F-1E8F-86BC6D945677}"/>
              </a:ext>
            </a:extLst>
          </p:cNvPr>
          <p:cNvSpPr txBox="1"/>
          <p:nvPr/>
        </p:nvSpPr>
        <p:spPr>
          <a:xfrm>
            <a:off x="2416056" y="1469041"/>
            <a:ext cx="685067" cy="2008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12450" kern="1200" dirty="0">
                <a:solidFill>
                  <a:srgbClr val="FFFFFF"/>
                </a:solidFill>
                <a:latin typeface="r0c0i Linotte heavy" pitchFamily="2" charset="0"/>
                <a:ea typeface="+mn-ea"/>
                <a:cs typeface="+mn-cs"/>
              </a:rPr>
              <a:t>T</a:t>
            </a:r>
            <a:endParaRPr lang="en-VN" sz="12450" kern="1200" dirty="0">
              <a:solidFill>
                <a:srgbClr val="FFFFFF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CDA7A19-CD1E-1C16-CBF4-8CF32AFB5D67}"/>
              </a:ext>
            </a:extLst>
          </p:cNvPr>
          <p:cNvSpPr txBox="1"/>
          <p:nvPr/>
        </p:nvSpPr>
        <p:spPr>
          <a:xfrm>
            <a:off x="3138102" y="2058148"/>
            <a:ext cx="636724" cy="105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6225" kern="1200" dirty="0">
                <a:solidFill>
                  <a:srgbClr val="FFFFFF"/>
                </a:solidFill>
                <a:latin typeface="r0c0i Linotte heavy" pitchFamily="2" charset="0"/>
                <a:ea typeface="+mn-ea"/>
                <a:cs typeface="+mn-cs"/>
              </a:rPr>
              <a:t>I</a:t>
            </a:r>
            <a:endParaRPr lang="en-VN" sz="6225" kern="1200" dirty="0">
              <a:solidFill>
                <a:srgbClr val="FFFFFF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0740D92-7949-2A0A-44EF-824CCCCD20E2}"/>
              </a:ext>
            </a:extLst>
          </p:cNvPr>
          <p:cNvSpPr txBox="1"/>
          <p:nvPr/>
        </p:nvSpPr>
        <p:spPr>
          <a:xfrm>
            <a:off x="3425086" y="2058148"/>
            <a:ext cx="716237" cy="105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6225" kern="1200" dirty="0">
                <a:solidFill>
                  <a:srgbClr val="FFFFFF"/>
                </a:solidFill>
                <a:latin typeface="r0c0i Linotte heavy" pitchFamily="2" charset="0"/>
                <a:ea typeface="+mn-ea"/>
                <a:cs typeface="+mn-cs"/>
              </a:rPr>
              <a:t>M</a:t>
            </a:r>
            <a:endParaRPr lang="en-VN" sz="6225" kern="1200" dirty="0">
              <a:solidFill>
                <a:srgbClr val="FFFFFF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82FCF4-2FFE-F51D-3479-DF3D4F517FB8}"/>
              </a:ext>
            </a:extLst>
          </p:cNvPr>
          <p:cNvSpPr txBox="1"/>
          <p:nvPr/>
        </p:nvSpPr>
        <p:spPr>
          <a:xfrm>
            <a:off x="6009447" y="2069463"/>
            <a:ext cx="636724" cy="105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6225" kern="1200" dirty="0">
                <a:solidFill>
                  <a:srgbClr val="FFFFFF"/>
                </a:solidFill>
                <a:latin typeface="r0c0i Linotte heavy" pitchFamily="2" charset="0"/>
                <a:ea typeface="+mn-ea"/>
                <a:cs typeface="+mn-cs"/>
              </a:rPr>
              <a:t>R</a:t>
            </a:r>
            <a:endParaRPr lang="en-VN" sz="6225" kern="1200" dirty="0">
              <a:solidFill>
                <a:srgbClr val="FFFFFF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0F50C80-7A94-6ECE-A19F-71624833F7DA}"/>
              </a:ext>
            </a:extLst>
          </p:cNvPr>
          <p:cNvSpPr txBox="1"/>
          <p:nvPr/>
        </p:nvSpPr>
        <p:spPr>
          <a:xfrm>
            <a:off x="6491822" y="2058148"/>
            <a:ext cx="636724" cy="105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6225" kern="1200" dirty="0">
                <a:solidFill>
                  <a:srgbClr val="FFFFFF"/>
                </a:solidFill>
                <a:latin typeface="r0c0i Linotte heavy" pitchFamily="2" charset="0"/>
                <a:ea typeface="+mn-ea"/>
                <a:cs typeface="+mn-cs"/>
              </a:rPr>
              <a:t>T</a:t>
            </a:r>
            <a:endParaRPr lang="en-VN" sz="6225" kern="1200" dirty="0">
              <a:solidFill>
                <a:srgbClr val="FFFFFF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1F5897-4398-C4F5-A9BC-A7DFADF0B07A}"/>
              </a:ext>
            </a:extLst>
          </p:cNvPr>
          <p:cNvSpPr txBox="1"/>
          <p:nvPr/>
        </p:nvSpPr>
        <p:spPr>
          <a:xfrm>
            <a:off x="1917166" y="1257576"/>
            <a:ext cx="528283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b="1" kern="1200" dirty="0">
                <a:solidFill>
                  <a:srgbClr val="FFFFFF"/>
                </a:solidFill>
                <a:latin typeface="r0c0i Linotte heavy" pitchFamily="2" charset="0"/>
                <a:ea typeface="+mn-ea"/>
                <a:cs typeface="+mn-cs"/>
              </a:rPr>
              <a:t>Data Structures and Algorithms</a:t>
            </a:r>
            <a:endParaRPr lang="en-VN" sz="2700" b="1" kern="1200" dirty="0">
              <a:solidFill>
                <a:srgbClr val="FFFFFF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5DCFE6-461A-A167-6DF5-73874CE3C657}"/>
              </a:ext>
            </a:extLst>
          </p:cNvPr>
          <p:cNvSpPr/>
          <p:nvPr/>
        </p:nvSpPr>
        <p:spPr>
          <a:xfrm>
            <a:off x="2842333" y="3487610"/>
            <a:ext cx="2127737" cy="342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5CE64E4-6BE6-F2BB-C2E1-0C40108684A2}"/>
              </a:ext>
            </a:extLst>
          </p:cNvPr>
          <p:cNvSpPr/>
          <p:nvPr/>
        </p:nvSpPr>
        <p:spPr>
          <a:xfrm>
            <a:off x="4069112" y="1683213"/>
            <a:ext cx="2127737" cy="342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FFFFFF"/>
              </a:solidFill>
              <a:latin typeface="Calibri" panose="020F0502020204030204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E9F25C5-E1A9-FDCB-AD76-0C869FC37CB4}"/>
              </a:ext>
            </a:extLst>
          </p:cNvPr>
          <p:cNvGrpSpPr/>
          <p:nvPr/>
        </p:nvGrpSpPr>
        <p:grpSpPr>
          <a:xfrm>
            <a:off x="2089238" y="1855372"/>
            <a:ext cx="5408842" cy="1297172"/>
            <a:chOff x="3275463" y="2805975"/>
            <a:chExt cx="5676756" cy="1592074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E21A67F-3C9B-CAAC-C30F-239EE198586D}"/>
                </a:ext>
              </a:extLst>
            </p:cNvPr>
            <p:cNvSpPr/>
            <p:nvPr/>
          </p:nvSpPr>
          <p:spPr>
            <a:xfrm>
              <a:off x="7873695" y="2828835"/>
              <a:ext cx="1078524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42900">
                <a:buClrTx/>
              </a:pPr>
              <a:endParaRPr lang="en-VN" sz="1350" kern="120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1CB8A1C-52DE-9CAF-F58B-D24A57EF2D36}"/>
                </a:ext>
              </a:extLst>
            </p:cNvPr>
            <p:cNvSpPr/>
            <p:nvPr/>
          </p:nvSpPr>
          <p:spPr>
            <a:xfrm rot="5400000">
              <a:off x="8161483" y="3569470"/>
              <a:ext cx="1535752" cy="4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42900">
                <a:buClrTx/>
              </a:pPr>
              <a:endParaRPr lang="en-VN" sz="1350" kern="120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D397C93-E8F6-3602-4959-064701FD47F6}"/>
                </a:ext>
              </a:extLst>
            </p:cNvPr>
            <p:cNvSpPr/>
            <p:nvPr/>
          </p:nvSpPr>
          <p:spPr>
            <a:xfrm flipV="1">
              <a:off x="3275463" y="4352330"/>
              <a:ext cx="5676756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42900">
                <a:buClrTx/>
              </a:pPr>
              <a:endParaRPr lang="en-VN" sz="1350" kern="120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A3F85E9-96A0-E375-2ED4-A95D3D1A967E}"/>
                </a:ext>
              </a:extLst>
            </p:cNvPr>
            <p:cNvSpPr/>
            <p:nvPr/>
          </p:nvSpPr>
          <p:spPr>
            <a:xfrm rot="5400000">
              <a:off x="2539092" y="3569470"/>
              <a:ext cx="1535752" cy="4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42900">
                <a:buClrTx/>
              </a:pPr>
              <a:endParaRPr lang="en-VN" sz="1350" kern="120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B14DAD9-308B-99E3-4D5B-0EB81451C9C4}"/>
                </a:ext>
              </a:extLst>
            </p:cNvPr>
            <p:cNvSpPr/>
            <p:nvPr/>
          </p:nvSpPr>
          <p:spPr>
            <a:xfrm>
              <a:off x="3288404" y="2805975"/>
              <a:ext cx="669582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42900">
                <a:buClrTx/>
              </a:pPr>
              <a:endParaRPr lang="en-VN" sz="1350" kern="1200">
                <a:solidFill>
                  <a:srgbClr val="FFFFFF"/>
                </a:solidFill>
                <a:latin typeface="Calibri" panose="020F0502020204030204"/>
              </a:endParaRPr>
            </a:p>
          </p:txBody>
        </p:sp>
      </p:grpSp>
      <p:sp>
        <p:nvSpPr>
          <p:cNvPr id="42" name="Multiply 6">
            <a:extLst>
              <a:ext uri="{FF2B5EF4-FFF2-40B4-BE49-F238E27FC236}">
                <a16:creationId xmlns:a16="http://schemas.microsoft.com/office/drawing/2014/main" id="{FE678879-45FD-4B3E-6E53-05C8392C7CD7}"/>
              </a:ext>
            </a:extLst>
          </p:cNvPr>
          <p:cNvSpPr/>
          <p:nvPr/>
        </p:nvSpPr>
        <p:spPr>
          <a:xfrm>
            <a:off x="918274" y="336510"/>
            <a:ext cx="511445" cy="511445"/>
          </a:xfrm>
          <a:prstGeom prst="mathMultiply">
            <a:avLst>
              <a:gd name="adj1" fmla="val 1215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CBB6707D-A441-167C-26FA-75BC9E415585}"/>
              </a:ext>
            </a:extLst>
          </p:cNvPr>
          <p:cNvSpPr/>
          <p:nvPr/>
        </p:nvSpPr>
        <p:spPr>
          <a:xfrm>
            <a:off x="2799108" y="892926"/>
            <a:ext cx="373115" cy="373115"/>
          </a:xfrm>
          <a:prstGeom prst="frame">
            <a:avLst>
              <a:gd name="adj1" fmla="val 203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44" name="Multiply 23">
            <a:extLst>
              <a:ext uri="{FF2B5EF4-FFF2-40B4-BE49-F238E27FC236}">
                <a16:creationId xmlns:a16="http://schemas.microsoft.com/office/drawing/2014/main" id="{C6995BCC-602D-EA0E-FDC5-64EE1656013F}"/>
              </a:ext>
            </a:extLst>
          </p:cNvPr>
          <p:cNvSpPr/>
          <p:nvPr/>
        </p:nvSpPr>
        <p:spPr>
          <a:xfrm>
            <a:off x="5649549" y="353307"/>
            <a:ext cx="511445" cy="511445"/>
          </a:xfrm>
          <a:prstGeom prst="mathMultiply">
            <a:avLst>
              <a:gd name="adj1" fmla="val 1215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45" name="Multiply 24">
            <a:extLst>
              <a:ext uri="{FF2B5EF4-FFF2-40B4-BE49-F238E27FC236}">
                <a16:creationId xmlns:a16="http://schemas.microsoft.com/office/drawing/2014/main" id="{E2351F74-FF74-6EE3-676C-355ED86AB369}"/>
              </a:ext>
            </a:extLst>
          </p:cNvPr>
          <p:cNvSpPr/>
          <p:nvPr/>
        </p:nvSpPr>
        <p:spPr>
          <a:xfrm>
            <a:off x="1058101" y="2799326"/>
            <a:ext cx="511445" cy="511445"/>
          </a:xfrm>
          <a:prstGeom prst="mathMultiply">
            <a:avLst>
              <a:gd name="adj1" fmla="val 1215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46" name="Frame 45">
            <a:extLst>
              <a:ext uri="{FF2B5EF4-FFF2-40B4-BE49-F238E27FC236}">
                <a16:creationId xmlns:a16="http://schemas.microsoft.com/office/drawing/2014/main" id="{F00201E0-353A-A43C-62DC-E590B4CC59B0}"/>
              </a:ext>
            </a:extLst>
          </p:cNvPr>
          <p:cNvSpPr/>
          <p:nvPr/>
        </p:nvSpPr>
        <p:spPr>
          <a:xfrm>
            <a:off x="7515257" y="627085"/>
            <a:ext cx="373115" cy="373115"/>
          </a:xfrm>
          <a:prstGeom prst="frame">
            <a:avLst>
              <a:gd name="adj1" fmla="val 203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47" name="Frame 46">
            <a:extLst>
              <a:ext uri="{FF2B5EF4-FFF2-40B4-BE49-F238E27FC236}">
                <a16:creationId xmlns:a16="http://schemas.microsoft.com/office/drawing/2014/main" id="{5301B77A-C8D8-C39B-9968-2A1ADCF2DD8E}"/>
              </a:ext>
            </a:extLst>
          </p:cNvPr>
          <p:cNvSpPr/>
          <p:nvPr/>
        </p:nvSpPr>
        <p:spPr>
          <a:xfrm>
            <a:off x="7793869" y="3521899"/>
            <a:ext cx="373115" cy="373115"/>
          </a:xfrm>
          <a:prstGeom prst="frame">
            <a:avLst>
              <a:gd name="adj1" fmla="val 203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48" name="Multiply 30">
            <a:extLst>
              <a:ext uri="{FF2B5EF4-FFF2-40B4-BE49-F238E27FC236}">
                <a16:creationId xmlns:a16="http://schemas.microsoft.com/office/drawing/2014/main" id="{96B18459-CF9D-AFF7-04F6-9AACC49486DD}"/>
              </a:ext>
            </a:extLst>
          </p:cNvPr>
          <p:cNvSpPr/>
          <p:nvPr/>
        </p:nvSpPr>
        <p:spPr>
          <a:xfrm>
            <a:off x="5876171" y="4319370"/>
            <a:ext cx="511445" cy="511445"/>
          </a:xfrm>
          <a:prstGeom prst="mathMultiply">
            <a:avLst>
              <a:gd name="adj1" fmla="val 1215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49" name="Frame 48">
            <a:extLst>
              <a:ext uri="{FF2B5EF4-FFF2-40B4-BE49-F238E27FC236}">
                <a16:creationId xmlns:a16="http://schemas.microsoft.com/office/drawing/2014/main" id="{85C14983-58FE-5116-9ABD-9E9A73B87746}"/>
              </a:ext>
            </a:extLst>
          </p:cNvPr>
          <p:cNvSpPr/>
          <p:nvPr/>
        </p:nvSpPr>
        <p:spPr>
          <a:xfrm>
            <a:off x="2440983" y="4257886"/>
            <a:ext cx="373115" cy="373115"/>
          </a:xfrm>
          <a:prstGeom prst="frame">
            <a:avLst>
              <a:gd name="adj1" fmla="val 203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VN" sz="1350" kern="1200">
              <a:solidFill>
                <a:srgbClr val="0000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14795319"/>
      </p:ext>
    </p:extLst>
  </p:cSld>
  <p:clrMapOvr>
    <a:masterClrMapping/>
  </p:clrMapOvr>
  <p:transition spd="slow" advClick="0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3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xit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2" presetClass="exit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xit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15456 0.01482 L -2.70833E-6 -2.22222E-6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34" y="-741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10235 0.01481 L 5E-6 0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17" y="-741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9" presetClass="entr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0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4948 0.00764 L 4.16667E-7 0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74" y="-394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3194 0.00154 L -3.33333E-6 -4.93827E-7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7" y="-93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0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7422 -3.33333E-6 L -6.25E-7 -3.33333E-6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1" y="0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0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13802 -0.00023 L -1.875E-6 0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01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0" presetClass="path" presetSubtype="0" ac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022E-16 L 0.2405 0.00116 " pathEditMode="relative" rAng="0" ptsTypes="AA">
                                      <p:cBhvr>
                                        <p:cTn id="1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18" y="46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22" presetClass="exit" presetSubtype="8" repeatCount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5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xit" presetSubtype="2" repeatCount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0" presetClass="path" presetSubtype="0" ac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875E-6 4.44444E-6 L -0.29831 0.00347 " pathEditMode="relative" rAng="0" ptsTypes="AA">
                                      <p:cBhvr>
                                        <p:cTn id="1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22" y="162"/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10" presetClass="entr" presetSubtype="0" repeatCount="1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9" dur="4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0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31" dur="4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2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3" dur="4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4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35" dur="4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6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7" dur="4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8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39" dur="4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0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1" dur="4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2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43" dur="4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2" grpId="2"/>
      <p:bldP spid="23" grpId="0"/>
      <p:bldP spid="23" grpId="1"/>
      <p:bldP spid="23" grpId="2"/>
      <p:bldP spid="28" grpId="0"/>
      <p:bldP spid="28" grpId="1"/>
      <p:bldP spid="28" grpId="2"/>
      <p:bldP spid="29" grpId="0"/>
      <p:bldP spid="29" grpId="1"/>
      <p:bldP spid="29" grpId="2"/>
      <p:bldP spid="30" grpId="0"/>
      <p:bldP spid="30" grpId="1"/>
      <p:bldP spid="30" grpId="2"/>
      <p:bldP spid="31" grpId="0"/>
      <p:bldP spid="31" grpId="1"/>
      <p:bldP spid="31" grpId="2"/>
      <p:bldP spid="32" grpId="0"/>
      <p:bldP spid="32" grpId="1"/>
      <p:bldP spid="32" grpId="2"/>
      <p:bldP spid="33" grpId="0"/>
      <p:bldP spid="33" grpId="1"/>
      <p:bldP spid="34" grpId="0" animBg="1"/>
      <p:bldP spid="34" grpId="1" animBg="1"/>
      <p:bldP spid="34" grpId="2" animBg="1"/>
      <p:bldP spid="35" grpId="0" animBg="1"/>
      <p:bldP spid="35" grpId="1" animBg="1"/>
      <p:bldP spid="35" grpId="2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82CCD9-6785-1155-82EA-90E31D891CD5}"/>
              </a:ext>
            </a:extLst>
          </p:cNvPr>
          <p:cNvGrpSpPr/>
          <p:nvPr/>
        </p:nvGrpSpPr>
        <p:grpSpPr>
          <a:xfrm>
            <a:off x="621792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C9A060A-20AD-9768-2EA1-94A4113E3B70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444F23C-7A79-8D01-89C5-32709E43D7A6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24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3" action="ppaction://hlinksldjump"/>
            <a:extLst>
              <a:ext uri="{FF2B5EF4-FFF2-40B4-BE49-F238E27FC236}">
                <a16:creationId xmlns:a16="http://schemas.microsoft.com/office/drawing/2014/main" id="{CFAE494C-3004-7B3B-8147-D79F27948909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183A0A33-6322-D719-C831-3DA0EE001EAE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0" name="Rectangle 19">
            <a:hlinkClick r:id="rId5" action="ppaction://hlinksldjump"/>
            <a:extLst>
              <a:ext uri="{FF2B5EF4-FFF2-40B4-BE49-F238E27FC236}">
                <a16:creationId xmlns:a16="http://schemas.microsoft.com/office/drawing/2014/main" id="{7D369C51-0F9D-0DBD-8316-62DB6F88F13D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D626166-72A0-77EF-CA5C-2976F2209D09}"/>
              </a:ext>
            </a:extLst>
          </p:cNvPr>
          <p:cNvSpPr txBox="1"/>
          <p:nvPr/>
        </p:nvSpPr>
        <p:spPr>
          <a:xfrm>
            <a:off x="1054356" y="525780"/>
            <a:ext cx="719810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0" dirty="0" err="1">
                <a:solidFill>
                  <a:srgbClr val="FF5858"/>
                </a:solidFill>
                <a:effectLst/>
                <a:latin typeface="r0c0i Linotte heavy" pitchFamily="2" charset="0"/>
              </a:rPr>
              <a:t>TimSort</a:t>
            </a:r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 analysis</a:t>
            </a:r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2000" dirty="0">
                <a:solidFill>
                  <a:srgbClr val="FF5858"/>
                </a:solidFill>
                <a:latin typeface="r0c0i Linotte heavy" pitchFamily="2" charset="0"/>
              </a:rPr>
              <a:t>Space Complexity </a:t>
            </a:r>
            <a:r>
              <a:rPr lang="en-GB" sz="2000" dirty="0">
                <a:solidFill>
                  <a:srgbClr val="FFFFFF"/>
                </a:solidFill>
                <a:latin typeface="r0c0i Linotte heavy" pitchFamily="2" charset="0"/>
              </a:rPr>
              <a:t>{</a:t>
            </a:r>
          </a:p>
          <a:p>
            <a:r>
              <a:rPr lang="en-GB" sz="2000" dirty="0">
                <a:solidFill>
                  <a:srgbClr val="FF5858"/>
                </a:solidFill>
                <a:latin typeface="r0c0i Linotte heavy" pitchFamily="2" charset="0"/>
              </a:rPr>
              <a:t>		</a:t>
            </a:r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TimSort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 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is a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stable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 sorting algorithm since it 	       		  </a:t>
            </a:r>
            <a:r>
              <a:rPr lang="en-GB" sz="1600" dirty="0">
                <a:solidFill>
                  <a:schemeClr val="bg1"/>
                </a:solidFill>
                <a:latin typeface="r0c0i Linotte heavy" pitchFamily="2" charset="0"/>
              </a:rPr>
              <a:t>*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 combines two stable sorting algorithms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 </a:t>
            </a:r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16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		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5858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/*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The space complexity 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of </a:t>
            </a:r>
            <a:r>
              <a:rPr lang="en-GB" sz="1600" dirty="0" err="1">
                <a:solidFill>
                  <a:srgbClr val="FFFFFF"/>
                </a:solidFill>
                <a:latin typeface="r0c0i Linotte heavy" pitchFamily="2" charset="0"/>
              </a:rPr>
              <a:t>TimSort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is O(n) 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since it 		  </a:t>
            </a:r>
            <a:r>
              <a:rPr lang="en-GB" sz="1600" dirty="0">
                <a:solidFill>
                  <a:schemeClr val="bg1"/>
                </a:solidFill>
                <a:latin typeface="r0c0i Linotte heavy" pitchFamily="2" charset="0"/>
              </a:rPr>
              <a:t>*</a:t>
            </a:r>
            <a:r>
              <a:rPr lang="en-GB" sz="1600" dirty="0">
                <a:solidFill>
                  <a:srgbClr val="FFFFFF"/>
                </a:solidFill>
                <a:latin typeface="r0c0i Linotte heavy" pitchFamily="2" charset="0"/>
              </a:rPr>
              <a:t>  requires a temp array containing as many as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N/2  	                     </a:t>
            </a:r>
            <a:r>
              <a:rPr lang="en-GB" sz="1600" dirty="0">
                <a:solidFill>
                  <a:schemeClr val="bg1"/>
                </a:solidFill>
                <a:latin typeface="r0c0i Linotte heavy" pitchFamily="2" charset="0"/>
              </a:rPr>
              <a:t>*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  pointers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E2B68B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 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FF5858"/>
                </a:solidFill>
                <a:effectLst/>
                <a:uLnTx/>
                <a:uFillTx/>
                <a:latin typeface="r0c0i Linotte heavy" pitchFamily="2" charset="0"/>
                <a:cs typeface="Arial"/>
                <a:sym typeface="Arial"/>
              </a:rPr>
              <a:t>*/</a:t>
            </a:r>
            <a:endParaRPr lang="en-GB" sz="16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2000" dirty="0">
                <a:solidFill>
                  <a:srgbClr val="FF5858"/>
                </a:solidFill>
                <a:latin typeface="r0c0i Linotte heavy" pitchFamily="2" charset="0"/>
              </a:rPr>
              <a:t>	</a:t>
            </a:r>
            <a:r>
              <a:rPr lang="en-GB" sz="2000" dirty="0">
                <a:solidFill>
                  <a:srgbClr val="FFFFFF"/>
                </a:solidFill>
                <a:latin typeface="r0c0i Linotte heavy" pitchFamily="2" charset="0"/>
              </a:rPr>
              <a:t>}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7903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C1B362-631D-9D10-99C4-3046737B579A}"/>
              </a:ext>
            </a:extLst>
          </p:cNvPr>
          <p:cNvGrpSpPr/>
          <p:nvPr/>
        </p:nvGrpSpPr>
        <p:grpSpPr>
          <a:xfrm>
            <a:off x="1051560" y="3899220"/>
            <a:ext cx="6782124" cy="738705"/>
            <a:chOff x="1051560" y="3899220"/>
            <a:chExt cx="6782124" cy="73870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62CF96-74A4-D8B3-5A36-EEFF1EA5C7A2}"/>
                </a:ext>
              </a:extLst>
            </p:cNvPr>
            <p:cNvSpPr txBox="1"/>
            <p:nvPr/>
          </p:nvSpPr>
          <p:spPr>
            <a:xfrm>
              <a:off x="1174677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4C59B76-0447-59D5-5291-3F7A7B3955E3}"/>
                </a:ext>
              </a:extLst>
            </p:cNvPr>
            <p:cNvSpPr txBox="1"/>
            <p:nvPr/>
          </p:nvSpPr>
          <p:spPr>
            <a:xfrm>
              <a:off x="209025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C70CF7-37D7-A33A-0A17-0BBC86E87693}"/>
                </a:ext>
              </a:extLst>
            </p:cNvPr>
            <p:cNvSpPr txBox="1"/>
            <p:nvPr/>
          </p:nvSpPr>
          <p:spPr>
            <a:xfrm>
              <a:off x="3002886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CCA14A0-275A-13C7-9E6E-B5A5EAB2C35A}"/>
                </a:ext>
              </a:extLst>
            </p:cNvPr>
            <p:cNvSpPr txBox="1"/>
            <p:nvPr/>
          </p:nvSpPr>
          <p:spPr>
            <a:xfrm>
              <a:off x="3910755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3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1B6416-CB31-3077-EC99-4C97E7845B0A}"/>
                </a:ext>
              </a:extLst>
            </p:cNvPr>
            <p:cNvSpPr txBox="1"/>
            <p:nvPr/>
          </p:nvSpPr>
          <p:spPr>
            <a:xfrm>
              <a:off x="4821003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B700D52-4C6D-0B28-01FF-9CC591A7111E}"/>
                </a:ext>
              </a:extLst>
            </p:cNvPr>
            <p:cNvSpPr txBox="1"/>
            <p:nvPr/>
          </p:nvSpPr>
          <p:spPr>
            <a:xfrm>
              <a:off x="5731251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5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738B84-EB27-3EB4-6BFD-3E91CAD1375A}"/>
                </a:ext>
              </a:extLst>
            </p:cNvPr>
            <p:cNvSpPr txBox="1"/>
            <p:nvPr/>
          </p:nvSpPr>
          <p:spPr>
            <a:xfrm>
              <a:off x="664149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C944A6-8657-FF62-1C3B-D6ED6E1CBBE1}"/>
                </a:ext>
              </a:extLst>
            </p:cNvPr>
            <p:cNvSpPr txBox="1"/>
            <p:nvPr/>
          </p:nvSpPr>
          <p:spPr>
            <a:xfrm>
              <a:off x="7551744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1961808" y="356533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320125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13048" y="284533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3782304" y="248701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4692552" y="212533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23293" y="176533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5602800" y="140533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CB8234B8-3EB9-F7C0-F15E-BF39046F4EA5}"/>
              </a:ext>
            </a:extLst>
          </p:cNvPr>
          <p:cNvSpPr/>
          <p:nvPr/>
        </p:nvSpPr>
        <p:spPr>
          <a:xfrm>
            <a:off x="107058" y="601158"/>
            <a:ext cx="3251714" cy="2042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x = a[6] = 4;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 = left = 0; 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r = </a:t>
            </a:r>
            <a:r>
              <a:rPr lang="en-GB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– 1 = 5;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 &lt;= r: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mid = (0+5)/2 = 2;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4 &gt; 3: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   l = mid + 1 = 3;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// r = 5</a:t>
            </a:r>
          </a:p>
          <a:p>
            <a:r>
              <a:rPr lang="en-GB" dirty="0">
                <a:solidFill>
                  <a:srgbClr val="FFFFFF"/>
                </a:solidFill>
              </a:rPr>
              <a:t>    </a:t>
            </a:r>
          </a:p>
          <a:p>
            <a:pPr algn="ctr"/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3296B725-7938-52E6-7E01-675A666DFE91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57E59DA-736B-3D69-C323-4D08EC546E5E}"/>
              </a:ext>
            </a:extLst>
          </p:cNvPr>
          <p:cNvSpPr txBox="1"/>
          <p:nvPr/>
        </p:nvSpPr>
        <p:spPr>
          <a:xfrm>
            <a:off x="1051560" y="4572000"/>
            <a:ext cx="53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5ACDE0-A27B-2C49-04F9-B4BBAEAECD64}"/>
              </a:ext>
            </a:extLst>
          </p:cNvPr>
          <p:cNvSpPr txBox="1"/>
          <p:nvPr/>
        </p:nvSpPr>
        <p:spPr>
          <a:xfrm>
            <a:off x="5602800" y="4572000"/>
            <a:ext cx="53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533388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35" grpId="0"/>
      <p:bldP spid="3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C1B362-631D-9D10-99C4-3046737B579A}"/>
              </a:ext>
            </a:extLst>
          </p:cNvPr>
          <p:cNvGrpSpPr/>
          <p:nvPr/>
        </p:nvGrpSpPr>
        <p:grpSpPr>
          <a:xfrm>
            <a:off x="1051560" y="3899220"/>
            <a:ext cx="6782124" cy="738705"/>
            <a:chOff x="1051560" y="3899220"/>
            <a:chExt cx="6782124" cy="73870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62CF96-74A4-D8B3-5A36-EEFF1EA5C7A2}"/>
                </a:ext>
              </a:extLst>
            </p:cNvPr>
            <p:cNvSpPr txBox="1"/>
            <p:nvPr/>
          </p:nvSpPr>
          <p:spPr>
            <a:xfrm>
              <a:off x="1174677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4C59B76-0447-59D5-5291-3F7A7B3955E3}"/>
                </a:ext>
              </a:extLst>
            </p:cNvPr>
            <p:cNvSpPr txBox="1"/>
            <p:nvPr/>
          </p:nvSpPr>
          <p:spPr>
            <a:xfrm>
              <a:off x="209025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C70CF7-37D7-A33A-0A17-0BBC86E87693}"/>
                </a:ext>
              </a:extLst>
            </p:cNvPr>
            <p:cNvSpPr txBox="1"/>
            <p:nvPr/>
          </p:nvSpPr>
          <p:spPr>
            <a:xfrm>
              <a:off x="3002886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CCA14A0-275A-13C7-9E6E-B5A5EAB2C35A}"/>
                </a:ext>
              </a:extLst>
            </p:cNvPr>
            <p:cNvSpPr txBox="1"/>
            <p:nvPr/>
          </p:nvSpPr>
          <p:spPr>
            <a:xfrm>
              <a:off x="3910755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3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1B6416-CB31-3077-EC99-4C97E7845B0A}"/>
                </a:ext>
              </a:extLst>
            </p:cNvPr>
            <p:cNvSpPr txBox="1"/>
            <p:nvPr/>
          </p:nvSpPr>
          <p:spPr>
            <a:xfrm>
              <a:off x="4821003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B700D52-4C6D-0B28-01FF-9CC591A7111E}"/>
                </a:ext>
              </a:extLst>
            </p:cNvPr>
            <p:cNvSpPr txBox="1"/>
            <p:nvPr/>
          </p:nvSpPr>
          <p:spPr>
            <a:xfrm>
              <a:off x="5731251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5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738B84-EB27-3EB4-6BFD-3E91CAD1375A}"/>
                </a:ext>
              </a:extLst>
            </p:cNvPr>
            <p:cNvSpPr txBox="1"/>
            <p:nvPr/>
          </p:nvSpPr>
          <p:spPr>
            <a:xfrm>
              <a:off x="664149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C944A6-8657-FF62-1C3B-D6ED6E1CBBE1}"/>
                </a:ext>
              </a:extLst>
            </p:cNvPr>
            <p:cNvSpPr txBox="1"/>
            <p:nvPr/>
          </p:nvSpPr>
          <p:spPr>
            <a:xfrm>
              <a:off x="7551744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1961808" y="356533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320125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13048" y="284533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3782304" y="248701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4692552" y="212533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23293" y="176533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5602800" y="140533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CB8234B8-3EB9-F7C0-F15E-BF39046F4EA5}"/>
              </a:ext>
            </a:extLst>
          </p:cNvPr>
          <p:cNvSpPr/>
          <p:nvPr/>
        </p:nvSpPr>
        <p:spPr>
          <a:xfrm>
            <a:off x="107058" y="580609"/>
            <a:ext cx="3251714" cy="2042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x = a[6] = 4;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 = left = 0; 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r = </a:t>
            </a:r>
            <a:r>
              <a:rPr lang="en-GB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– 1 = 5;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 &lt;= r: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mid = (3+5)/2 = 4;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4 &lt; 6: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   r = mid - 1 = 3;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// l = 3</a:t>
            </a:r>
          </a:p>
          <a:p>
            <a:r>
              <a:rPr lang="en-GB" dirty="0">
                <a:solidFill>
                  <a:srgbClr val="FFFFFF"/>
                </a:solidFill>
              </a:rPr>
              <a:t>    </a:t>
            </a:r>
          </a:p>
          <a:p>
            <a:pPr algn="ctr"/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61" name="Rectangle 60">
            <a:hlinkClick r:id="rId2" action="ppaction://hlinksldjump"/>
            <a:extLst>
              <a:ext uri="{FF2B5EF4-FFF2-40B4-BE49-F238E27FC236}">
                <a16:creationId xmlns:a16="http://schemas.microsoft.com/office/drawing/2014/main" id="{B96CD69B-52C4-5660-9BDD-6936FDA5CBCC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9A06C35-DAF1-F988-0FD4-BE425792DBFC}"/>
              </a:ext>
            </a:extLst>
          </p:cNvPr>
          <p:cNvSpPr txBox="1"/>
          <p:nvPr/>
        </p:nvSpPr>
        <p:spPr>
          <a:xfrm>
            <a:off x="3782302" y="4572000"/>
            <a:ext cx="53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FD2EEB-BA62-FBDA-741C-C7CB287521E5}"/>
              </a:ext>
            </a:extLst>
          </p:cNvPr>
          <p:cNvSpPr txBox="1"/>
          <p:nvPr/>
        </p:nvSpPr>
        <p:spPr>
          <a:xfrm>
            <a:off x="5602800" y="4572000"/>
            <a:ext cx="53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691987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C1B362-631D-9D10-99C4-3046737B579A}"/>
              </a:ext>
            </a:extLst>
          </p:cNvPr>
          <p:cNvGrpSpPr/>
          <p:nvPr/>
        </p:nvGrpSpPr>
        <p:grpSpPr>
          <a:xfrm>
            <a:off x="1051560" y="3899220"/>
            <a:ext cx="6782124" cy="738705"/>
            <a:chOff x="1051560" y="3899220"/>
            <a:chExt cx="6782124" cy="73870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62CF96-74A4-D8B3-5A36-EEFF1EA5C7A2}"/>
                </a:ext>
              </a:extLst>
            </p:cNvPr>
            <p:cNvSpPr txBox="1"/>
            <p:nvPr/>
          </p:nvSpPr>
          <p:spPr>
            <a:xfrm>
              <a:off x="1174677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4C59B76-0447-59D5-5291-3F7A7B3955E3}"/>
                </a:ext>
              </a:extLst>
            </p:cNvPr>
            <p:cNvSpPr txBox="1"/>
            <p:nvPr/>
          </p:nvSpPr>
          <p:spPr>
            <a:xfrm>
              <a:off x="209025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C70CF7-37D7-A33A-0A17-0BBC86E87693}"/>
                </a:ext>
              </a:extLst>
            </p:cNvPr>
            <p:cNvSpPr txBox="1"/>
            <p:nvPr/>
          </p:nvSpPr>
          <p:spPr>
            <a:xfrm>
              <a:off x="3002886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CCA14A0-275A-13C7-9E6E-B5A5EAB2C35A}"/>
                </a:ext>
              </a:extLst>
            </p:cNvPr>
            <p:cNvSpPr txBox="1"/>
            <p:nvPr/>
          </p:nvSpPr>
          <p:spPr>
            <a:xfrm>
              <a:off x="3910755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3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1B6416-CB31-3077-EC99-4C97E7845B0A}"/>
                </a:ext>
              </a:extLst>
            </p:cNvPr>
            <p:cNvSpPr txBox="1"/>
            <p:nvPr/>
          </p:nvSpPr>
          <p:spPr>
            <a:xfrm>
              <a:off x="4821003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B700D52-4C6D-0B28-01FF-9CC591A7111E}"/>
                </a:ext>
              </a:extLst>
            </p:cNvPr>
            <p:cNvSpPr txBox="1"/>
            <p:nvPr/>
          </p:nvSpPr>
          <p:spPr>
            <a:xfrm>
              <a:off x="5731251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5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738B84-EB27-3EB4-6BFD-3E91CAD1375A}"/>
                </a:ext>
              </a:extLst>
            </p:cNvPr>
            <p:cNvSpPr txBox="1"/>
            <p:nvPr/>
          </p:nvSpPr>
          <p:spPr>
            <a:xfrm>
              <a:off x="664149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C944A6-8657-FF62-1C3B-D6ED6E1CBBE1}"/>
                </a:ext>
              </a:extLst>
            </p:cNvPr>
            <p:cNvSpPr txBox="1"/>
            <p:nvPr/>
          </p:nvSpPr>
          <p:spPr>
            <a:xfrm>
              <a:off x="7551744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1961808" y="356533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320125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13048" y="284533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3782304" y="248701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4692552" y="212533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23293" y="176533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5602800" y="140533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CB8234B8-3EB9-F7C0-F15E-BF39046F4EA5}"/>
              </a:ext>
            </a:extLst>
          </p:cNvPr>
          <p:cNvSpPr/>
          <p:nvPr/>
        </p:nvSpPr>
        <p:spPr>
          <a:xfrm>
            <a:off x="159186" y="557100"/>
            <a:ext cx="3251714" cy="2042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x = a[6] = 4;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 = left = 0; 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r = </a:t>
            </a:r>
            <a:r>
              <a:rPr lang="en-GB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– 1 = 5;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 &lt;= r: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mid = (3+3)/2 = 3;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4 &lt; 5: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   r = mid - 1 = 2;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// l = 3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 </a:t>
            </a:r>
          </a:p>
          <a:p>
            <a:pPr algn="ctr"/>
            <a:endParaRPr lang="en-GB" dirty="0">
              <a:solidFill>
                <a:srgbClr val="FFFFFF"/>
              </a:solidFill>
              <a:latin typeface="r0c0i Linotte heavy" pitchFamily="2" charset="0"/>
            </a:endParaRPr>
          </a:p>
        </p:txBody>
      </p: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3A2E8D70-7CC4-3B8B-3268-177E06FDC21A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6016B9-C9B8-1482-4BB0-8BCEFEBBB1F8}"/>
              </a:ext>
            </a:extLst>
          </p:cNvPr>
          <p:cNvSpPr txBox="1"/>
          <p:nvPr/>
        </p:nvSpPr>
        <p:spPr>
          <a:xfrm>
            <a:off x="3648491" y="4572000"/>
            <a:ext cx="53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C448C33-32E7-EFD1-2085-4D944F3C8200}"/>
              </a:ext>
            </a:extLst>
          </p:cNvPr>
          <p:cNvSpPr txBox="1"/>
          <p:nvPr/>
        </p:nvSpPr>
        <p:spPr>
          <a:xfrm>
            <a:off x="3968005" y="4575625"/>
            <a:ext cx="53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49068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C1B362-631D-9D10-99C4-3046737B579A}"/>
              </a:ext>
            </a:extLst>
          </p:cNvPr>
          <p:cNvGrpSpPr/>
          <p:nvPr/>
        </p:nvGrpSpPr>
        <p:grpSpPr>
          <a:xfrm>
            <a:off x="1051560" y="3899220"/>
            <a:ext cx="6782124" cy="738705"/>
            <a:chOff x="1051560" y="3899220"/>
            <a:chExt cx="6782124" cy="73870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62CF96-74A4-D8B3-5A36-EEFF1EA5C7A2}"/>
                </a:ext>
              </a:extLst>
            </p:cNvPr>
            <p:cNvSpPr txBox="1"/>
            <p:nvPr/>
          </p:nvSpPr>
          <p:spPr>
            <a:xfrm>
              <a:off x="1174677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4C59B76-0447-59D5-5291-3F7A7B3955E3}"/>
                </a:ext>
              </a:extLst>
            </p:cNvPr>
            <p:cNvSpPr txBox="1"/>
            <p:nvPr/>
          </p:nvSpPr>
          <p:spPr>
            <a:xfrm>
              <a:off x="209025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C70CF7-37D7-A33A-0A17-0BBC86E87693}"/>
                </a:ext>
              </a:extLst>
            </p:cNvPr>
            <p:cNvSpPr txBox="1"/>
            <p:nvPr/>
          </p:nvSpPr>
          <p:spPr>
            <a:xfrm>
              <a:off x="3002886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CCA14A0-275A-13C7-9E6E-B5A5EAB2C35A}"/>
                </a:ext>
              </a:extLst>
            </p:cNvPr>
            <p:cNvSpPr txBox="1"/>
            <p:nvPr/>
          </p:nvSpPr>
          <p:spPr>
            <a:xfrm>
              <a:off x="3910755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3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1B6416-CB31-3077-EC99-4C97E7845B0A}"/>
                </a:ext>
              </a:extLst>
            </p:cNvPr>
            <p:cNvSpPr txBox="1"/>
            <p:nvPr/>
          </p:nvSpPr>
          <p:spPr>
            <a:xfrm>
              <a:off x="4821003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B700D52-4C6D-0B28-01FF-9CC591A7111E}"/>
                </a:ext>
              </a:extLst>
            </p:cNvPr>
            <p:cNvSpPr txBox="1"/>
            <p:nvPr/>
          </p:nvSpPr>
          <p:spPr>
            <a:xfrm>
              <a:off x="5731251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5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738B84-EB27-3EB4-6BFD-3E91CAD1375A}"/>
                </a:ext>
              </a:extLst>
            </p:cNvPr>
            <p:cNvSpPr txBox="1"/>
            <p:nvPr/>
          </p:nvSpPr>
          <p:spPr>
            <a:xfrm>
              <a:off x="664149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C944A6-8657-FF62-1C3B-D6ED6E1CBBE1}"/>
                </a:ext>
              </a:extLst>
            </p:cNvPr>
            <p:cNvSpPr txBox="1"/>
            <p:nvPr/>
          </p:nvSpPr>
          <p:spPr>
            <a:xfrm>
              <a:off x="7551744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1961808" y="356533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320125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13048" y="284533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3782304" y="248701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4692552" y="212533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23293" y="176533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5602800" y="140533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CB8234B8-3EB9-F7C0-F15E-BF39046F4EA5}"/>
              </a:ext>
            </a:extLst>
          </p:cNvPr>
          <p:cNvSpPr/>
          <p:nvPr/>
        </p:nvSpPr>
        <p:spPr>
          <a:xfrm>
            <a:off x="159186" y="496050"/>
            <a:ext cx="3251714" cy="2042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x = a[6] = 4;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 = left = 0; 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r = </a:t>
            </a:r>
            <a:r>
              <a:rPr lang="en-GB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– 1 = 5;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l &gt; r: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      end loop;</a:t>
            </a:r>
          </a:p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 = 3;</a:t>
            </a:r>
          </a:p>
          <a:p>
            <a:pPr algn="ctr"/>
            <a:endParaRPr lang="en-GB" dirty="0">
              <a:solidFill>
                <a:srgbClr val="FFFFFF"/>
              </a:solidFill>
              <a:latin typeface="r0c0i Linotte heavy" pitchFamily="2" charset="0"/>
            </a:endParaRPr>
          </a:p>
        </p:txBody>
      </p: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BA3C9B32-5ACD-CF05-7BD9-B25F7DD7762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C2F70A0-A73C-F8A5-1CC0-8C44D4DAC7C3}"/>
              </a:ext>
            </a:extLst>
          </p:cNvPr>
          <p:cNvSpPr txBox="1"/>
          <p:nvPr/>
        </p:nvSpPr>
        <p:spPr>
          <a:xfrm>
            <a:off x="3762809" y="4582661"/>
            <a:ext cx="53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l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E0641C3-4730-314D-2819-17E16B47CC4F}"/>
              </a:ext>
            </a:extLst>
          </p:cNvPr>
          <p:cNvSpPr txBox="1"/>
          <p:nvPr/>
        </p:nvSpPr>
        <p:spPr>
          <a:xfrm>
            <a:off x="2891549" y="4582661"/>
            <a:ext cx="53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730132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C1B362-631D-9D10-99C4-3046737B579A}"/>
              </a:ext>
            </a:extLst>
          </p:cNvPr>
          <p:cNvGrpSpPr/>
          <p:nvPr/>
        </p:nvGrpSpPr>
        <p:grpSpPr>
          <a:xfrm>
            <a:off x="1051560" y="3899220"/>
            <a:ext cx="6782124" cy="738705"/>
            <a:chOff x="1051560" y="3899220"/>
            <a:chExt cx="6782124" cy="73870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62CF96-74A4-D8B3-5A36-EEFF1EA5C7A2}"/>
                </a:ext>
              </a:extLst>
            </p:cNvPr>
            <p:cNvSpPr txBox="1"/>
            <p:nvPr/>
          </p:nvSpPr>
          <p:spPr>
            <a:xfrm>
              <a:off x="1174677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4C59B76-0447-59D5-5291-3F7A7B3955E3}"/>
                </a:ext>
              </a:extLst>
            </p:cNvPr>
            <p:cNvSpPr txBox="1"/>
            <p:nvPr/>
          </p:nvSpPr>
          <p:spPr>
            <a:xfrm>
              <a:off x="209025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C70CF7-37D7-A33A-0A17-0BBC86E87693}"/>
                </a:ext>
              </a:extLst>
            </p:cNvPr>
            <p:cNvSpPr txBox="1"/>
            <p:nvPr/>
          </p:nvSpPr>
          <p:spPr>
            <a:xfrm>
              <a:off x="3002886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CCA14A0-275A-13C7-9E6E-B5A5EAB2C35A}"/>
                </a:ext>
              </a:extLst>
            </p:cNvPr>
            <p:cNvSpPr txBox="1"/>
            <p:nvPr/>
          </p:nvSpPr>
          <p:spPr>
            <a:xfrm>
              <a:off x="3910755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3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1B6416-CB31-3077-EC99-4C97E7845B0A}"/>
                </a:ext>
              </a:extLst>
            </p:cNvPr>
            <p:cNvSpPr txBox="1"/>
            <p:nvPr/>
          </p:nvSpPr>
          <p:spPr>
            <a:xfrm>
              <a:off x="4821003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B700D52-4C6D-0B28-01FF-9CC591A7111E}"/>
                </a:ext>
              </a:extLst>
            </p:cNvPr>
            <p:cNvSpPr txBox="1"/>
            <p:nvPr/>
          </p:nvSpPr>
          <p:spPr>
            <a:xfrm>
              <a:off x="5731251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5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738B84-EB27-3EB4-6BFD-3E91CAD1375A}"/>
                </a:ext>
              </a:extLst>
            </p:cNvPr>
            <p:cNvSpPr txBox="1"/>
            <p:nvPr/>
          </p:nvSpPr>
          <p:spPr>
            <a:xfrm>
              <a:off x="664149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C944A6-8657-FF62-1C3B-D6ED6E1CBBE1}"/>
                </a:ext>
              </a:extLst>
            </p:cNvPr>
            <p:cNvSpPr txBox="1"/>
            <p:nvPr/>
          </p:nvSpPr>
          <p:spPr>
            <a:xfrm>
              <a:off x="7551744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1961808" y="356533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320125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5602796" y="284533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3782304" y="248701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4692552" y="212533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23293" y="176533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6514897" y="140533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D25D0858-9613-6B8F-6D4D-DF083708386B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2013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C1B362-631D-9D10-99C4-3046737B579A}"/>
              </a:ext>
            </a:extLst>
          </p:cNvPr>
          <p:cNvGrpSpPr/>
          <p:nvPr/>
        </p:nvGrpSpPr>
        <p:grpSpPr>
          <a:xfrm>
            <a:off x="1051560" y="3899220"/>
            <a:ext cx="6782124" cy="738705"/>
            <a:chOff x="1051560" y="3899220"/>
            <a:chExt cx="6782124" cy="73870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62CF96-74A4-D8B3-5A36-EEFF1EA5C7A2}"/>
                </a:ext>
              </a:extLst>
            </p:cNvPr>
            <p:cNvSpPr txBox="1"/>
            <p:nvPr/>
          </p:nvSpPr>
          <p:spPr>
            <a:xfrm>
              <a:off x="1174677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4C59B76-0447-59D5-5291-3F7A7B3955E3}"/>
                </a:ext>
              </a:extLst>
            </p:cNvPr>
            <p:cNvSpPr txBox="1"/>
            <p:nvPr/>
          </p:nvSpPr>
          <p:spPr>
            <a:xfrm>
              <a:off x="209025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C70CF7-37D7-A33A-0A17-0BBC86E87693}"/>
                </a:ext>
              </a:extLst>
            </p:cNvPr>
            <p:cNvSpPr txBox="1"/>
            <p:nvPr/>
          </p:nvSpPr>
          <p:spPr>
            <a:xfrm>
              <a:off x="3002886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CCA14A0-275A-13C7-9E6E-B5A5EAB2C35A}"/>
                </a:ext>
              </a:extLst>
            </p:cNvPr>
            <p:cNvSpPr txBox="1"/>
            <p:nvPr/>
          </p:nvSpPr>
          <p:spPr>
            <a:xfrm>
              <a:off x="3910755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3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1B6416-CB31-3077-EC99-4C97E7845B0A}"/>
                </a:ext>
              </a:extLst>
            </p:cNvPr>
            <p:cNvSpPr txBox="1"/>
            <p:nvPr/>
          </p:nvSpPr>
          <p:spPr>
            <a:xfrm>
              <a:off x="4821003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B700D52-4C6D-0B28-01FF-9CC591A7111E}"/>
                </a:ext>
              </a:extLst>
            </p:cNvPr>
            <p:cNvSpPr txBox="1"/>
            <p:nvPr/>
          </p:nvSpPr>
          <p:spPr>
            <a:xfrm>
              <a:off x="5731251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5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738B84-EB27-3EB4-6BFD-3E91CAD1375A}"/>
                </a:ext>
              </a:extLst>
            </p:cNvPr>
            <p:cNvSpPr txBox="1"/>
            <p:nvPr/>
          </p:nvSpPr>
          <p:spPr>
            <a:xfrm>
              <a:off x="664149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C944A6-8657-FF62-1C3B-D6ED6E1CBBE1}"/>
                </a:ext>
              </a:extLst>
            </p:cNvPr>
            <p:cNvSpPr txBox="1"/>
            <p:nvPr/>
          </p:nvSpPr>
          <p:spPr>
            <a:xfrm>
              <a:off x="7551744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1961808" y="356533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320125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4696779" y="284533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3782304" y="248701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600421" y="212533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23293" y="176533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6514897" y="140533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7" name="Rectangle 36">
            <a:hlinkClick r:id="rId2" action="ppaction://hlinksldjump"/>
            <a:extLst>
              <a:ext uri="{FF2B5EF4-FFF2-40B4-BE49-F238E27FC236}">
                <a16:creationId xmlns:a16="http://schemas.microsoft.com/office/drawing/2014/main" id="{A2470037-7EA0-0402-DF83-C26331564EE9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316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C1B362-631D-9D10-99C4-3046737B579A}"/>
              </a:ext>
            </a:extLst>
          </p:cNvPr>
          <p:cNvGrpSpPr/>
          <p:nvPr/>
        </p:nvGrpSpPr>
        <p:grpSpPr>
          <a:xfrm>
            <a:off x="1051560" y="3899220"/>
            <a:ext cx="6782124" cy="738705"/>
            <a:chOff x="1051560" y="3899220"/>
            <a:chExt cx="6782124" cy="73870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62CF96-74A4-D8B3-5A36-EEFF1EA5C7A2}"/>
                </a:ext>
              </a:extLst>
            </p:cNvPr>
            <p:cNvSpPr txBox="1"/>
            <p:nvPr/>
          </p:nvSpPr>
          <p:spPr>
            <a:xfrm>
              <a:off x="1174677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4C59B76-0447-59D5-5291-3F7A7B3955E3}"/>
                </a:ext>
              </a:extLst>
            </p:cNvPr>
            <p:cNvSpPr txBox="1"/>
            <p:nvPr/>
          </p:nvSpPr>
          <p:spPr>
            <a:xfrm>
              <a:off x="209025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C70CF7-37D7-A33A-0A17-0BBC86E87693}"/>
                </a:ext>
              </a:extLst>
            </p:cNvPr>
            <p:cNvSpPr txBox="1"/>
            <p:nvPr/>
          </p:nvSpPr>
          <p:spPr>
            <a:xfrm>
              <a:off x="3002886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CCA14A0-275A-13C7-9E6E-B5A5EAB2C35A}"/>
                </a:ext>
              </a:extLst>
            </p:cNvPr>
            <p:cNvSpPr txBox="1"/>
            <p:nvPr/>
          </p:nvSpPr>
          <p:spPr>
            <a:xfrm>
              <a:off x="3910755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3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1B6416-CB31-3077-EC99-4C97E7845B0A}"/>
                </a:ext>
              </a:extLst>
            </p:cNvPr>
            <p:cNvSpPr txBox="1"/>
            <p:nvPr/>
          </p:nvSpPr>
          <p:spPr>
            <a:xfrm>
              <a:off x="4821003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B700D52-4C6D-0B28-01FF-9CC591A7111E}"/>
                </a:ext>
              </a:extLst>
            </p:cNvPr>
            <p:cNvSpPr txBox="1"/>
            <p:nvPr/>
          </p:nvSpPr>
          <p:spPr>
            <a:xfrm>
              <a:off x="5731251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5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738B84-EB27-3EB4-6BFD-3E91CAD1375A}"/>
                </a:ext>
              </a:extLst>
            </p:cNvPr>
            <p:cNvSpPr txBox="1"/>
            <p:nvPr/>
          </p:nvSpPr>
          <p:spPr>
            <a:xfrm>
              <a:off x="664149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C944A6-8657-FF62-1C3B-D6ED6E1CBBE1}"/>
                </a:ext>
              </a:extLst>
            </p:cNvPr>
            <p:cNvSpPr txBox="1"/>
            <p:nvPr/>
          </p:nvSpPr>
          <p:spPr>
            <a:xfrm>
              <a:off x="7551744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1961808" y="356533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320125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3787061" y="284533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4695456" y="248701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600421" y="212533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23293" y="176533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6514897" y="140533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9272C075-6053-E0DA-4100-1F507E43735E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957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AC1B362-631D-9D10-99C4-3046737B579A}"/>
              </a:ext>
            </a:extLst>
          </p:cNvPr>
          <p:cNvGrpSpPr/>
          <p:nvPr/>
        </p:nvGrpSpPr>
        <p:grpSpPr>
          <a:xfrm>
            <a:off x="1051560" y="3899220"/>
            <a:ext cx="6782124" cy="738705"/>
            <a:chOff x="1051560" y="3899220"/>
            <a:chExt cx="6782124" cy="738705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62CF96-74A4-D8B3-5A36-EEFF1EA5C7A2}"/>
                </a:ext>
              </a:extLst>
            </p:cNvPr>
            <p:cNvSpPr txBox="1"/>
            <p:nvPr/>
          </p:nvSpPr>
          <p:spPr>
            <a:xfrm>
              <a:off x="1174677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4C59B76-0447-59D5-5291-3F7A7B3955E3}"/>
                </a:ext>
              </a:extLst>
            </p:cNvPr>
            <p:cNvSpPr txBox="1"/>
            <p:nvPr/>
          </p:nvSpPr>
          <p:spPr>
            <a:xfrm>
              <a:off x="209025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C70CF7-37D7-A33A-0A17-0BBC86E87693}"/>
                </a:ext>
              </a:extLst>
            </p:cNvPr>
            <p:cNvSpPr txBox="1"/>
            <p:nvPr/>
          </p:nvSpPr>
          <p:spPr>
            <a:xfrm>
              <a:off x="3002886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CCA14A0-275A-13C7-9E6E-B5A5EAB2C35A}"/>
                </a:ext>
              </a:extLst>
            </p:cNvPr>
            <p:cNvSpPr txBox="1"/>
            <p:nvPr/>
          </p:nvSpPr>
          <p:spPr>
            <a:xfrm>
              <a:off x="3910755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3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E1B6416-CB31-3077-EC99-4C97E7845B0A}"/>
                </a:ext>
              </a:extLst>
            </p:cNvPr>
            <p:cNvSpPr txBox="1"/>
            <p:nvPr/>
          </p:nvSpPr>
          <p:spPr>
            <a:xfrm>
              <a:off x="4821003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B700D52-4C6D-0B28-01FF-9CC591A7111E}"/>
                </a:ext>
              </a:extLst>
            </p:cNvPr>
            <p:cNvSpPr txBox="1"/>
            <p:nvPr/>
          </p:nvSpPr>
          <p:spPr>
            <a:xfrm>
              <a:off x="5731251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5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738B84-EB27-3EB4-6BFD-3E91CAD1375A}"/>
                </a:ext>
              </a:extLst>
            </p:cNvPr>
            <p:cNvSpPr txBox="1"/>
            <p:nvPr/>
          </p:nvSpPr>
          <p:spPr>
            <a:xfrm>
              <a:off x="6641499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C944A6-8657-FF62-1C3B-D6ED6E1CBBE1}"/>
                </a:ext>
              </a:extLst>
            </p:cNvPr>
            <p:cNvSpPr txBox="1"/>
            <p:nvPr/>
          </p:nvSpPr>
          <p:spPr>
            <a:xfrm>
              <a:off x="7551744" y="4330148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FFFF"/>
                  </a:solidFill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1961808" y="356533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320125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3787061" y="284533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4695456" y="248701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600421" y="212533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6505385" y="176533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7410348" y="140533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1948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3778CC-488E-2FAC-8FC1-AEC5C6372607}"/>
              </a:ext>
            </a:extLst>
          </p:cNvPr>
          <p:cNvGrpSpPr/>
          <p:nvPr/>
        </p:nvGrpSpPr>
        <p:grpSpPr>
          <a:xfrm>
            <a:off x="5739818" y="2215446"/>
            <a:ext cx="383189" cy="256008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88964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1840064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2489063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134678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5831165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6478472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7125779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773084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6394435" y="1978007"/>
            <a:ext cx="383189" cy="512016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1097279" y="1719097"/>
            <a:ext cx="383189" cy="768023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1740825" y="1465991"/>
            <a:ext cx="383189" cy="1024031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2397716" y="1211178"/>
            <a:ext cx="383189" cy="1280039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3041262" y="953976"/>
            <a:ext cx="383189" cy="1536047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028984" y="697968"/>
            <a:ext cx="383189" cy="1792055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7663532" y="441960"/>
            <a:ext cx="383189" cy="2048062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ECA80-6846-001A-6E4B-4BF1D23BB4C6}"/>
              </a:ext>
            </a:extLst>
          </p:cNvPr>
          <p:cNvSpPr txBox="1"/>
          <p:nvPr/>
        </p:nvSpPr>
        <p:spPr>
          <a:xfrm>
            <a:off x="21408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457969-8CAE-A7EB-D62B-36E4F81C2422}"/>
              </a:ext>
            </a:extLst>
          </p:cNvPr>
          <p:cNvSpPr txBox="1"/>
          <p:nvPr/>
        </p:nvSpPr>
        <p:spPr>
          <a:xfrm>
            <a:off x="27919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52A7B2-F1F6-8A3C-4BE4-64F2E3075F2C}"/>
              </a:ext>
            </a:extLst>
          </p:cNvPr>
          <p:cNvSpPr txBox="1"/>
          <p:nvPr/>
        </p:nvSpPr>
        <p:spPr>
          <a:xfrm>
            <a:off x="3440963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4B4C91-2D56-0AB7-C019-9F564A5DE56A}"/>
              </a:ext>
            </a:extLst>
          </p:cNvPr>
          <p:cNvSpPr txBox="1"/>
          <p:nvPr/>
        </p:nvSpPr>
        <p:spPr>
          <a:xfrm>
            <a:off x="4086578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9D75AAF-C427-F5C8-302D-3FF56B23297D}"/>
              </a:ext>
            </a:extLst>
          </p:cNvPr>
          <p:cNvSpPr txBox="1"/>
          <p:nvPr/>
        </p:nvSpPr>
        <p:spPr>
          <a:xfrm>
            <a:off x="4733885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C4043D-58BA-3AA1-BD4F-ED4ACE0FB3EC}"/>
              </a:ext>
            </a:extLst>
          </p:cNvPr>
          <p:cNvSpPr txBox="1"/>
          <p:nvPr/>
        </p:nvSpPr>
        <p:spPr>
          <a:xfrm>
            <a:off x="5381192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0D0EE6-B526-C405-B914-54949E934532}"/>
              </a:ext>
            </a:extLst>
          </p:cNvPr>
          <p:cNvSpPr txBox="1"/>
          <p:nvPr/>
        </p:nvSpPr>
        <p:spPr>
          <a:xfrm>
            <a:off x="6028499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1F3813-5CC8-0F2E-2E96-C247CB03EFC3}"/>
              </a:ext>
            </a:extLst>
          </p:cNvPr>
          <p:cNvSpPr txBox="1"/>
          <p:nvPr/>
        </p:nvSpPr>
        <p:spPr>
          <a:xfrm>
            <a:off x="6675804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37DF790-46E6-0C99-2685-E0F9BAB6A53D}"/>
              </a:ext>
            </a:extLst>
          </p:cNvPr>
          <p:cNvSpPr/>
          <p:nvPr/>
        </p:nvSpPr>
        <p:spPr>
          <a:xfrm>
            <a:off x="3491563" y="895991"/>
            <a:ext cx="2259326" cy="1463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0;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= 0;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k = 0;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&lt; 4 and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&lt;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 &gt; right[j]: // 3 &gt; 1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j = j + 1; // j = 1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a[k] = right[j]; // a[0] = 1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k = k + 1; // k = 1</a:t>
            </a:r>
          </a:p>
        </p:txBody>
      </p:sp>
    </p:spTree>
    <p:extLst>
      <p:ext uri="{BB962C8B-B14F-4D97-AF65-F5344CB8AC3E}">
        <p14:creationId xmlns:p14="http://schemas.microsoft.com/office/powerpoint/2010/main" val="196991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E3647D-4532-3A7E-1B58-2690CCF66E67}"/>
              </a:ext>
            </a:extLst>
          </p:cNvPr>
          <p:cNvSpPr/>
          <p:nvPr/>
        </p:nvSpPr>
        <p:spPr>
          <a:xfrm>
            <a:off x="0" y="0"/>
            <a:ext cx="5655212" cy="569742"/>
          </a:xfrm>
          <a:prstGeom prst="rect">
            <a:avLst/>
          </a:prstGeom>
          <a:solidFill>
            <a:srgbClr val="2E3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B9E808-C037-DA1C-3993-42C106FB6529}"/>
              </a:ext>
            </a:extLst>
          </p:cNvPr>
          <p:cNvSpPr txBox="1"/>
          <p:nvPr/>
        </p:nvSpPr>
        <p:spPr>
          <a:xfrm>
            <a:off x="88366" y="0"/>
            <a:ext cx="528283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b="1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Data Structures and Algorithms</a:t>
            </a:r>
            <a:endParaRPr lang="en-VN" sz="2700" b="1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75659B-C24B-ED51-5111-914A0D95D311}"/>
              </a:ext>
            </a:extLst>
          </p:cNvPr>
          <p:cNvSpPr txBox="1"/>
          <p:nvPr/>
        </p:nvSpPr>
        <p:spPr>
          <a:xfrm>
            <a:off x="7405824" y="-4129"/>
            <a:ext cx="11432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S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9DA2C-D11C-19D1-5252-2972FBFCFD77}"/>
              </a:ext>
            </a:extLst>
          </p:cNvPr>
          <p:cNvSpPr txBox="1"/>
          <p:nvPr/>
        </p:nvSpPr>
        <p:spPr>
          <a:xfrm>
            <a:off x="7638347" y="-11315"/>
            <a:ext cx="6367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O 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12884-18EE-A56F-33CB-C26490055EAF}"/>
              </a:ext>
            </a:extLst>
          </p:cNvPr>
          <p:cNvSpPr txBox="1"/>
          <p:nvPr/>
        </p:nvSpPr>
        <p:spPr>
          <a:xfrm>
            <a:off x="6630277" y="0"/>
            <a:ext cx="68506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T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A8DF5E-D0BE-41EC-5675-2CA21CF104DB}"/>
              </a:ext>
            </a:extLst>
          </p:cNvPr>
          <p:cNvSpPr txBox="1"/>
          <p:nvPr/>
        </p:nvSpPr>
        <p:spPr>
          <a:xfrm>
            <a:off x="6853143" y="-4129"/>
            <a:ext cx="27331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I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66B5B-0D10-FF5F-D38D-BAA042755DBE}"/>
              </a:ext>
            </a:extLst>
          </p:cNvPr>
          <p:cNvSpPr txBox="1"/>
          <p:nvPr/>
        </p:nvSpPr>
        <p:spPr>
          <a:xfrm>
            <a:off x="6989800" y="-4128"/>
            <a:ext cx="7162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M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3642E5-9CD4-AAFB-FCA0-8D769134B926}"/>
              </a:ext>
            </a:extLst>
          </p:cNvPr>
          <p:cNvSpPr txBox="1"/>
          <p:nvPr/>
        </p:nvSpPr>
        <p:spPr>
          <a:xfrm>
            <a:off x="7912371" y="-14084"/>
            <a:ext cx="6367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R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73D7CD-C5B9-2B45-6DA7-633D3B81AD3A}"/>
              </a:ext>
            </a:extLst>
          </p:cNvPr>
          <p:cNvSpPr txBox="1"/>
          <p:nvPr/>
        </p:nvSpPr>
        <p:spPr>
          <a:xfrm>
            <a:off x="8144894" y="-16853"/>
            <a:ext cx="6367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T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922ED2-8095-D7B7-8AD0-55CFD40561C8}"/>
              </a:ext>
            </a:extLst>
          </p:cNvPr>
          <p:cNvSpPr txBox="1"/>
          <p:nvPr/>
        </p:nvSpPr>
        <p:spPr>
          <a:xfrm>
            <a:off x="1165722" y="832812"/>
            <a:ext cx="729753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FF5858"/>
                </a:solidFill>
                <a:latin typeface="r0c0i Linotte heavy" pitchFamily="2" charset="0"/>
              </a:rPr>
              <a:t>Project Topic</a:t>
            </a:r>
            <a:r>
              <a:rPr lang="en-GB" sz="44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 </a:t>
            </a:r>
            <a:r>
              <a:rPr lang="en-GB" sz="44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endParaRPr lang="en-GB" sz="4400" dirty="0">
              <a:solidFill>
                <a:srgbClr val="E7E7E7"/>
              </a:solidFill>
              <a:latin typeface="r0c0i Linotte heavy" pitchFamily="2" charset="0"/>
            </a:endParaRPr>
          </a:p>
          <a:p>
            <a:r>
              <a:rPr lang="en-GB" sz="44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4400" dirty="0">
                <a:solidFill>
                  <a:srgbClr val="FF5858"/>
                </a:solidFill>
                <a:latin typeface="r0c0i Linotte heavy" pitchFamily="2" charset="0"/>
              </a:rPr>
              <a:t>Tim Sort Algorithm</a:t>
            </a:r>
          </a:p>
          <a:p>
            <a:endParaRPr lang="en-GB" sz="44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44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259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3778CC-488E-2FAC-8FC1-AEC5C6372607}"/>
              </a:ext>
            </a:extLst>
          </p:cNvPr>
          <p:cNvGrpSpPr/>
          <p:nvPr/>
        </p:nvGrpSpPr>
        <p:grpSpPr>
          <a:xfrm>
            <a:off x="2049517" y="4351736"/>
            <a:ext cx="383189" cy="256008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88964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1840064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2489063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134678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6478472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7125779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773084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6394435" y="1978007"/>
            <a:ext cx="383189" cy="512016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1097279" y="1719097"/>
            <a:ext cx="383189" cy="768023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1740825" y="1465991"/>
            <a:ext cx="383189" cy="1024031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2397716" y="1211178"/>
            <a:ext cx="383189" cy="1280039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3041262" y="953976"/>
            <a:ext cx="383189" cy="1536047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028984" y="697968"/>
            <a:ext cx="383189" cy="1792055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7663532" y="441960"/>
            <a:ext cx="383189" cy="2048062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ECA80-6846-001A-6E4B-4BF1D23BB4C6}"/>
              </a:ext>
            </a:extLst>
          </p:cNvPr>
          <p:cNvSpPr txBox="1"/>
          <p:nvPr/>
        </p:nvSpPr>
        <p:spPr>
          <a:xfrm>
            <a:off x="21408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457969-8CAE-A7EB-D62B-36E4F81C2422}"/>
              </a:ext>
            </a:extLst>
          </p:cNvPr>
          <p:cNvSpPr txBox="1"/>
          <p:nvPr/>
        </p:nvSpPr>
        <p:spPr>
          <a:xfrm>
            <a:off x="27919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52A7B2-F1F6-8A3C-4BE4-64F2E3075F2C}"/>
              </a:ext>
            </a:extLst>
          </p:cNvPr>
          <p:cNvSpPr txBox="1"/>
          <p:nvPr/>
        </p:nvSpPr>
        <p:spPr>
          <a:xfrm>
            <a:off x="3440963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4B4C91-2D56-0AB7-C019-9F564A5DE56A}"/>
              </a:ext>
            </a:extLst>
          </p:cNvPr>
          <p:cNvSpPr txBox="1"/>
          <p:nvPr/>
        </p:nvSpPr>
        <p:spPr>
          <a:xfrm>
            <a:off x="4086578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9D75AAF-C427-F5C8-302D-3FF56B23297D}"/>
              </a:ext>
            </a:extLst>
          </p:cNvPr>
          <p:cNvSpPr txBox="1"/>
          <p:nvPr/>
        </p:nvSpPr>
        <p:spPr>
          <a:xfrm>
            <a:off x="4733885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C4043D-58BA-3AA1-BD4F-ED4ACE0FB3EC}"/>
              </a:ext>
            </a:extLst>
          </p:cNvPr>
          <p:cNvSpPr txBox="1"/>
          <p:nvPr/>
        </p:nvSpPr>
        <p:spPr>
          <a:xfrm>
            <a:off x="5381192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0D0EE6-B526-C405-B914-54949E934532}"/>
              </a:ext>
            </a:extLst>
          </p:cNvPr>
          <p:cNvSpPr txBox="1"/>
          <p:nvPr/>
        </p:nvSpPr>
        <p:spPr>
          <a:xfrm>
            <a:off x="6028499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1F3813-5CC8-0F2E-2E96-C247CB03EFC3}"/>
              </a:ext>
            </a:extLst>
          </p:cNvPr>
          <p:cNvSpPr txBox="1"/>
          <p:nvPr/>
        </p:nvSpPr>
        <p:spPr>
          <a:xfrm>
            <a:off x="6675804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7A591C2-91BA-7040-C9EF-797404E995B5}"/>
              </a:ext>
            </a:extLst>
          </p:cNvPr>
          <p:cNvSpPr/>
          <p:nvPr/>
        </p:nvSpPr>
        <p:spPr>
          <a:xfrm>
            <a:off x="3491563" y="895991"/>
            <a:ext cx="2259326" cy="1463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0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j = 1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k = 1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&lt; 4 and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&lt;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 &gt; right[j]: // 3 &gt;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j = j + 1; // j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a[k] = right[j]; // a[1]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k = k + 1; // k = 2</a:t>
            </a:r>
          </a:p>
        </p:txBody>
      </p:sp>
    </p:spTree>
    <p:extLst>
      <p:ext uri="{BB962C8B-B14F-4D97-AF65-F5344CB8AC3E}">
        <p14:creationId xmlns:p14="http://schemas.microsoft.com/office/powerpoint/2010/main" val="3766531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3778CC-488E-2FAC-8FC1-AEC5C6372607}"/>
              </a:ext>
            </a:extLst>
          </p:cNvPr>
          <p:cNvGrpSpPr/>
          <p:nvPr/>
        </p:nvGrpSpPr>
        <p:grpSpPr>
          <a:xfrm>
            <a:off x="2049517" y="4351736"/>
            <a:ext cx="383189" cy="256008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88964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1840064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2489063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134678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7125779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773084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2700617" y="4095728"/>
            <a:ext cx="383189" cy="512016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1097279" y="1719097"/>
            <a:ext cx="383189" cy="768023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1740825" y="1465991"/>
            <a:ext cx="383189" cy="1024031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2397716" y="1211178"/>
            <a:ext cx="383189" cy="1280039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3041262" y="953976"/>
            <a:ext cx="383189" cy="1536047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028984" y="697968"/>
            <a:ext cx="383189" cy="1792055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7663532" y="441960"/>
            <a:ext cx="383189" cy="2048062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ECA80-6846-001A-6E4B-4BF1D23BB4C6}"/>
              </a:ext>
            </a:extLst>
          </p:cNvPr>
          <p:cNvSpPr txBox="1"/>
          <p:nvPr/>
        </p:nvSpPr>
        <p:spPr>
          <a:xfrm>
            <a:off x="21408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457969-8CAE-A7EB-D62B-36E4F81C2422}"/>
              </a:ext>
            </a:extLst>
          </p:cNvPr>
          <p:cNvSpPr txBox="1"/>
          <p:nvPr/>
        </p:nvSpPr>
        <p:spPr>
          <a:xfrm>
            <a:off x="27919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52A7B2-F1F6-8A3C-4BE4-64F2E3075F2C}"/>
              </a:ext>
            </a:extLst>
          </p:cNvPr>
          <p:cNvSpPr txBox="1"/>
          <p:nvPr/>
        </p:nvSpPr>
        <p:spPr>
          <a:xfrm>
            <a:off x="3440963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4B4C91-2D56-0AB7-C019-9F564A5DE56A}"/>
              </a:ext>
            </a:extLst>
          </p:cNvPr>
          <p:cNvSpPr txBox="1"/>
          <p:nvPr/>
        </p:nvSpPr>
        <p:spPr>
          <a:xfrm>
            <a:off x="4086578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9D75AAF-C427-F5C8-302D-3FF56B23297D}"/>
              </a:ext>
            </a:extLst>
          </p:cNvPr>
          <p:cNvSpPr txBox="1"/>
          <p:nvPr/>
        </p:nvSpPr>
        <p:spPr>
          <a:xfrm>
            <a:off x="4733885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C4043D-58BA-3AA1-BD4F-ED4ACE0FB3EC}"/>
              </a:ext>
            </a:extLst>
          </p:cNvPr>
          <p:cNvSpPr txBox="1"/>
          <p:nvPr/>
        </p:nvSpPr>
        <p:spPr>
          <a:xfrm>
            <a:off x="5381192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0D0EE6-B526-C405-B914-54949E934532}"/>
              </a:ext>
            </a:extLst>
          </p:cNvPr>
          <p:cNvSpPr txBox="1"/>
          <p:nvPr/>
        </p:nvSpPr>
        <p:spPr>
          <a:xfrm>
            <a:off x="6028499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1F3813-5CC8-0F2E-2E96-C247CB03EFC3}"/>
              </a:ext>
            </a:extLst>
          </p:cNvPr>
          <p:cNvSpPr txBox="1"/>
          <p:nvPr/>
        </p:nvSpPr>
        <p:spPr>
          <a:xfrm>
            <a:off x="6675804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BAC91C-FEC4-12B6-E914-4F21C29AB5D6}"/>
              </a:ext>
            </a:extLst>
          </p:cNvPr>
          <p:cNvSpPr/>
          <p:nvPr/>
        </p:nvSpPr>
        <p:spPr>
          <a:xfrm>
            <a:off x="3491563" y="895991"/>
            <a:ext cx="2259326" cy="1463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0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j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k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&lt; 4 and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&lt;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 &lt; right[j]: // 3 &lt; 7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i + 1; 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1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a[k] =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]; // a[2] = 3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k = k + 1; // k = 3</a:t>
            </a:r>
          </a:p>
        </p:txBody>
      </p:sp>
    </p:spTree>
    <p:extLst>
      <p:ext uri="{BB962C8B-B14F-4D97-AF65-F5344CB8AC3E}">
        <p14:creationId xmlns:p14="http://schemas.microsoft.com/office/powerpoint/2010/main" val="1594891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3778CC-488E-2FAC-8FC1-AEC5C6372607}"/>
              </a:ext>
            </a:extLst>
          </p:cNvPr>
          <p:cNvGrpSpPr/>
          <p:nvPr/>
        </p:nvGrpSpPr>
        <p:grpSpPr>
          <a:xfrm>
            <a:off x="2049517" y="4351736"/>
            <a:ext cx="383189" cy="256008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1840064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2489063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134678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7125779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773084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2700617" y="4095728"/>
            <a:ext cx="383189" cy="512016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3353351" y="3839721"/>
            <a:ext cx="383189" cy="768023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1740825" y="1465991"/>
            <a:ext cx="383189" cy="1024031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2397716" y="1211178"/>
            <a:ext cx="383189" cy="1280039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3041262" y="953976"/>
            <a:ext cx="383189" cy="1536047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028984" y="697968"/>
            <a:ext cx="383189" cy="1792055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7663532" y="441960"/>
            <a:ext cx="383189" cy="2048062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ECA80-6846-001A-6E4B-4BF1D23BB4C6}"/>
              </a:ext>
            </a:extLst>
          </p:cNvPr>
          <p:cNvSpPr txBox="1"/>
          <p:nvPr/>
        </p:nvSpPr>
        <p:spPr>
          <a:xfrm>
            <a:off x="21408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457969-8CAE-A7EB-D62B-36E4F81C2422}"/>
              </a:ext>
            </a:extLst>
          </p:cNvPr>
          <p:cNvSpPr txBox="1"/>
          <p:nvPr/>
        </p:nvSpPr>
        <p:spPr>
          <a:xfrm>
            <a:off x="27919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52A7B2-F1F6-8A3C-4BE4-64F2E3075F2C}"/>
              </a:ext>
            </a:extLst>
          </p:cNvPr>
          <p:cNvSpPr txBox="1"/>
          <p:nvPr/>
        </p:nvSpPr>
        <p:spPr>
          <a:xfrm>
            <a:off x="3440963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4B4C91-2D56-0AB7-C019-9F564A5DE56A}"/>
              </a:ext>
            </a:extLst>
          </p:cNvPr>
          <p:cNvSpPr txBox="1"/>
          <p:nvPr/>
        </p:nvSpPr>
        <p:spPr>
          <a:xfrm>
            <a:off x="4086578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9D75AAF-C427-F5C8-302D-3FF56B23297D}"/>
              </a:ext>
            </a:extLst>
          </p:cNvPr>
          <p:cNvSpPr txBox="1"/>
          <p:nvPr/>
        </p:nvSpPr>
        <p:spPr>
          <a:xfrm>
            <a:off x="4733885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C4043D-58BA-3AA1-BD4F-ED4ACE0FB3EC}"/>
              </a:ext>
            </a:extLst>
          </p:cNvPr>
          <p:cNvSpPr txBox="1"/>
          <p:nvPr/>
        </p:nvSpPr>
        <p:spPr>
          <a:xfrm>
            <a:off x="5381192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0D0EE6-B526-C405-B914-54949E934532}"/>
              </a:ext>
            </a:extLst>
          </p:cNvPr>
          <p:cNvSpPr txBox="1"/>
          <p:nvPr/>
        </p:nvSpPr>
        <p:spPr>
          <a:xfrm>
            <a:off x="6028499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1F3813-5CC8-0F2E-2E96-C247CB03EFC3}"/>
              </a:ext>
            </a:extLst>
          </p:cNvPr>
          <p:cNvSpPr txBox="1"/>
          <p:nvPr/>
        </p:nvSpPr>
        <p:spPr>
          <a:xfrm>
            <a:off x="6675804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83533B5-CC4A-DB82-F0A5-E0D604848B6B}"/>
              </a:ext>
            </a:extLst>
          </p:cNvPr>
          <p:cNvSpPr/>
          <p:nvPr/>
        </p:nvSpPr>
        <p:spPr>
          <a:xfrm>
            <a:off x="3491563" y="895991"/>
            <a:ext cx="2259326" cy="1463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1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j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k = 3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&lt; 4 and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&lt;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 &lt; right[j]: // 4 &lt; 7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i + 1; 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a[k] =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]; // a[3] = 4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k = k + 1; // k = 4</a:t>
            </a:r>
          </a:p>
        </p:txBody>
      </p:sp>
    </p:spTree>
    <p:extLst>
      <p:ext uri="{BB962C8B-B14F-4D97-AF65-F5344CB8AC3E}">
        <p14:creationId xmlns:p14="http://schemas.microsoft.com/office/powerpoint/2010/main" val="3434115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3778CC-488E-2FAC-8FC1-AEC5C6372607}"/>
              </a:ext>
            </a:extLst>
          </p:cNvPr>
          <p:cNvGrpSpPr/>
          <p:nvPr/>
        </p:nvGrpSpPr>
        <p:grpSpPr>
          <a:xfrm>
            <a:off x="2049517" y="4351736"/>
            <a:ext cx="383189" cy="256008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2489063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134678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7125779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773084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2700617" y="4095728"/>
            <a:ext cx="383189" cy="512016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3353351" y="3839721"/>
            <a:ext cx="383189" cy="768023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3995231" y="3583713"/>
            <a:ext cx="383189" cy="1024031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2397716" y="1211178"/>
            <a:ext cx="383189" cy="1280039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3041262" y="953976"/>
            <a:ext cx="383189" cy="1536047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028984" y="697968"/>
            <a:ext cx="383189" cy="1792055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7663532" y="441960"/>
            <a:ext cx="383189" cy="2048062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ECA80-6846-001A-6E4B-4BF1D23BB4C6}"/>
              </a:ext>
            </a:extLst>
          </p:cNvPr>
          <p:cNvSpPr txBox="1"/>
          <p:nvPr/>
        </p:nvSpPr>
        <p:spPr>
          <a:xfrm>
            <a:off x="21408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457969-8CAE-A7EB-D62B-36E4F81C2422}"/>
              </a:ext>
            </a:extLst>
          </p:cNvPr>
          <p:cNvSpPr txBox="1"/>
          <p:nvPr/>
        </p:nvSpPr>
        <p:spPr>
          <a:xfrm>
            <a:off x="27919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52A7B2-F1F6-8A3C-4BE4-64F2E3075F2C}"/>
              </a:ext>
            </a:extLst>
          </p:cNvPr>
          <p:cNvSpPr txBox="1"/>
          <p:nvPr/>
        </p:nvSpPr>
        <p:spPr>
          <a:xfrm>
            <a:off x="3440963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4B4C91-2D56-0AB7-C019-9F564A5DE56A}"/>
              </a:ext>
            </a:extLst>
          </p:cNvPr>
          <p:cNvSpPr txBox="1"/>
          <p:nvPr/>
        </p:nvSpPr>
        <p:spPr>
          <a:xfrm>
            <a:off x="4086578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9D75AAF-C427-F5C8-302D-3FF56B23297D}"/>
              </a:ext>
            </a:extLst>
          </p:cNvPr>
          <p:cNvSpPr txBox="1"/>
          <p:nvPr/>
        </p:nvSpPr>
        <p:spPr>
          <a:xfrm>
            <a:off x="4733885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C4043D-58BA-3AA1-BD4F-ED4ACE0FB3EC}"/>
              </a:ext>
            </a:extLst>
          </p:cNvPr>
          <p:cNvSpPr txBox="1"/>
          <p:nvPr/>
        </p:nvSpPr>
        <p:spPr>
          <a:xfrm>
            <a:off x="5381192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0D0EE6-B526-C405-B914-54949E934532}"/>
              </a:ext>
            </a:extLst>
          </p:cNvPr>
          <p:cNvSpPr txBox="1"/>
          <p:nvPr/>
        </p:nvSpPr>
        <p:spPr>
          <a:xfrm>
            <a:off x="6028499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1F3813-5CC8-0F2E-2E96-C247CB03EFC3}"/>
              </a:ext>
            </a:extLst>
          </p:cNvPr>
          <p:cNvSpPr txBox="1"/>
          <p:nvPr/>
        </p:nvSpPr>
        <p:spPr>
          <a:xfrm>
            <a:off x="6675804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E4B0CB0-C201-3FA9-7AB2-A715EC3ABA43}"/>
              </a:ext>
            </a:extLst>
          </p:cNvPr>
          <p:cNvSpPr/>
          <p:nvPr/>
        </p:nvSpPr>
        <p:spPr>
          <a:xfrm>
            <a:off x="3491563" y="895991"/>
            <a:ext cx="2259326" cy="1463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j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k = 3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&lt; 4 and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&lt;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 &lt; right[j]: // 5 &lt; 7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i + 1; 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3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a[k] =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]; // a[4] = 5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k = k + 1; // k = 5</a:t>
            </a:r>
          </a:p>
        </p:txBody>
      </p:sp>
    </p:spTree>
    <p:extLst>
      <p:ext uri="{BB962C8B-B14F-4D97-AF65-F5344CB8AC3E}">
        <p14:creationId xmlns:p14="http://schemas.microsoft.com/office/powerpoint/2010/main" val="3138828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3778CC-488E-2FAC-8FC1-AEC5C6372607}"/>
              </a:ext>
            </a:extLst>
          </p:cNvPr>
          <p:cNvGrpSpPr/>
          <p:nvPr/>
        </p:nvGrpSpPr>
        <p:grpSpPr>
          <a:xfrm>
            <a:off x="2049517" y="4351736"/>
            <a:ext cx="383189" cy="256008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134678" y="252189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7125779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773084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2700617" y="4095728"/>
            <a:ext cx="383189" cy="512016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3353351" y="3839721"/>
            <a:ext cx="383189" cy="768023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3995231" y="3583713"/>
            <a:ext cx="383189" cy="1024031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4642538" y="3327705"/>
            <a:ext cx="383189" cy="1280039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3041262" y="953976"/>
            <a:ext cx="383189" cy="1536047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028984" y="697968"/>
            <a:ext cx="383189" cy="1792055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7663532" y="441960"/>
            <a:ext cx="383189" cy="2048062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ECA80-6846-001A-6E4B-4BF1D23BB4C6}"/>
              </a:ext>
            </a:extLst>
          </p:cNvPr>
          <p:cNvSpPr txBox="1"/>
          <p:nvPr/>
        </p:nvSpPr>
        <p:spPr>
          <a:xfrm>
            <a:off x="21408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457969-8CAE-A7EB-D62B-36E4F81C2422}"/>
              </a:ext>
            </a:extLst>
          </p:cNvPr>
          <p:cNvSpPr txBox="1"/>
          <p:nvPr/>
        </p:nvSpPr>
        <p:spPr>
          <a:xfrm>
            <a:off x="27919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52A7B2-F1F6-8A3C-4BE4-64F2E3075F2C}"/>
              </a:ext>
            </a:extLst>
          </p:cNvPr>
          <p:cNvSpPr txBox="1"/>
          <p:nvPr/>
        </p:nvSpPr>
        <p:spPr>
          <a:xfrm>
            <a:off x="3440963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4B4C91-2D56-0AB7-C019-9F564A5DE56A}"/>
              </a:ext>
            </a:extLst>
          </p:cNvPr>
          <p:cNvSpPr txBox="1"/>
          <p:nvPr/>
        </p:nvSpPr>
        <p:spPr>
          <a:xfrm>
            <a:off x="4086578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9D75AAF-C427-F5C8-302D-3FF56B23297D}"/>
              </a:ext>
            </a:extLst>
          </p:cNvPr>
          <p:cNvSpPr txBox="1"/>
          <p:nvPr/>
        </p:nvSpPr>
        <p:spPr>
          <a:xfrm>
            <a:off x="4733885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C4043D-58BA-3AA1-BD4F-ED4ACE0FB3EC}"/>
              </a:ext>
            </a:extLst>
          </p:cNvPr>
          <p:cNvSpPr txBox="1"/>
          <p:nvPr/>
        </p:nvSpPr>
        <p:spPr>
          <a:xfrm>
            <a:off x="5381192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0D0EE6-B526-C405-B914-54949E934532}"/>
              </a:ext>
            </a:extLst>
          </p:cNvPr>
          <p:cNvSpPr txBox="1"/>
          <p:nvPr/>
        </p:nvSpPr>
        <p:spPr>
          <a:xfrm>
            <a:off x="6028499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1F3813-5CC8-0F2E-2E96-C247CB03EFC3}"/>
              </a:ext>
            </a:extLst>
          </p:cNvPr>
          <p:cNvSpPr txBox="1"/>
          <p:nvPr/>
        </p:nvSpPr>
        <p:spPr>
          <a:xfrm>
            <a:off x="6675804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E9E2683-8CDA-FD55-CCD4-2DAC7FE25F6E}"/>
              </a:ext>
            </a:extLst>
          </p:cNvPr>
          <p:cNvSpPr/>
          <p:nvPr/>
        </p:nvSpPr>
        <p:spPr>
          <a:xfrm>
            <a:off x="3491563" y="895991"/>
            <a:ext cx="2259326" cy="1463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3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j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k = 3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&lt; 4 and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&lt;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 &lt; right[j]: // 6 &lt; 7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i + 1; 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4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a[k] = left[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]; // a[5] = 6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   k = k + 1; // k = 6</a:t>
            </a:r>
          </a:p>
        </p:txBody>
      </p:sp>
    </p:spTree>
    <p:extLst>
      <p:ext uri="{BB962C8B-B14F-4D97-AF65-F5344CB8AC3E}">
        <p14:creationId xmlns:p14="http://schemas.microsoft.com/office/powerpoint/2010/main" val="4290340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3778CC-488E-2FAC-8FC1-AEC5C6372607}"/>
              </a:ext>
            </a:extLst>
          </p:cNvPr>
          <p:cNvGrpSpPr/>
          <p:nvPr/>
        </p:nvGrpSpPr>
        <p:grpSpPr>
          <a:xfrm>
            <a:off x="2049517" y="4351736"/>
            <a:ext cx="383189" cy="256008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7125779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773084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2700617" y="4095728"/>
            <a:ext cx="383189" cy="512016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3353351" y="3839721"/>
            <a:ext cx="383189" cy="768023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3995231" y="3583713"/>
            <a:ext cx="383189" cy="1024031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4642538" y="3327705"/>
            <a:ext cx="383189" cy="1280039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289844" y="3071697"/>
            <a:ext cx="383189" cy="1536047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028984" y="697968"/>
            <a:ext cx="383189" cy="1792055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7663532" y="441960"/>
            <a:ext cx="383189" cy="2048062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ECA80-6846-001A-6E4B-4BF1D23BB4C6}"/>
              </a:ext>
            </a:extLst>
          </p:cNvPr>
          <p:cNvSpPr txBox="1"/>
          <p:nvPr/>
        </p:nvSpPr>
        <p:spPr>
          <a:xfrm>
            <a:off x="21408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457969-8CAE-A7EB-D62B-36E4F81C2422}"/>
              </a:ext>
            </a:extLst>
          </p:cNvPr>
          <p:cNvSpPr txBox="1"/>
          <p:nvPr/>
        </p:nvSpPr>
        <p:spPr>
          <a:xfrm>
            <a:off x="27919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52A7B2-F1F6-8A3C-4BE4-64F2E3075F2C}"/>
              </a:ext>
            </a:extLst>
          </p:cNvPr>
          <p:cNvSpPr txBox="1"/>
          <p:nvPr/>
        </p:nvSpPr>
        <p:spPr>
          <a:xfrm>
            <a:off x="3440963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4B4C91-2D56-0AB7-C019-9F564A5DE56A}"/>
              </a:ext>
            </a:extLst>
          </p:cNvPr>
          <p:cNvSpPr txBox="1"/>
          <p:nvPr/>
        </p:nvSpPr>
        <p:spPr>
          <a:xfrm>
            <a:off x="4086578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9D75AAF-C427-F5C8-302D-3FF56B23297D}"/>
              </a:ext>
            </a:extLst>
          </p:cNvPr>
          <p:cNvSpPr txBox="1"/>
          <p:nvPr/>
        </p:nvSpPr>
        <p:spPr>
          <a:xfrm>
            <a:off x="4733885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C4043D-58BA-3AA1-BD4F-ED4ACE0FB3EC}"/>
              </a:ext>
            </a:extLst>
          </p:cNvPr>
          <p:cNvSpPr txBox="1"/>
          <p:nvPr/>
        </p:nvSpPr>
        <p:spPr>
          <a:xfrm>
            <a:off x="5381192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0D0EE6-B526-C405-B914-54949E934532}"/>
              </a:ext>
            </a:extLst>
          </p:cNvPr>
          <p:cNvSpPr txBox="1"/>
          <p:nvPr/>
        </p:nvSpPr>
        <p:spPr>
          <a:xfrm>
            <a:off x="6028499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1F3813-5CC8-0F2E-2E96-C247CB03EFC3}"/>
              </a:ext>
            </a:extLst>
          </p:cNvPr>
          <p:cNvSpPr txBox="1"/>
          <p:nvPr/>
        </p:nvSpPr>
        <p:spPr>
          <a:xfrm>
            <a:off x="6675804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B3E8406-2989-9019-09AB-71175EDE03E3}"/>
              </a:ext>
            </a:extLst>
          </p:cNvPr>
          <p:cNvSpPr/>
          <p:nvPr/>
        </p:nvSpPr>
        <p:spPr>
          <a:xfrm>
            <a:off x="3491563" y="895991"/>
            <a:ext cx="2259326" cy="17920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</a:t>
            </a:r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4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j = 2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k = 6</a:t>
            </a:r>
          </a:p>
          <a:p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break loop;</a:t>
            </a:r>
          </a:p>
          <a:p>
            <a:r>
              <a:rPr lang="en-GB" sz="1200" dirty="0" err="1">
                <a:solidFill>
                  <a:srgbClr val="FFFFFF"/>
                </a:solidFill>
                <a:latin typeface="r0c0i Linotte heavy" pitchFamily="2" charset="0"/>
              </a:rPr>
              <a:t>i</a:t>
            </a:r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=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break loop;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&lt;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a[k] = right[j]; // a[6] = 7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j = j + 1; // j = 3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k = k + 1; // k = 7</a:t>
            </a:r>
          </a:p>
        </p:txBody>
      </p:sp>
    </p:spTree>
    <p:extLst>
      <p:ext uri="{BB962C8B-B14F-4D97-AF65-F5344CB8AC3E}">
        <p14:creationId xmlns:p14="http://schemas.microsoft.com/office/powerpoint/2010/main" val="308724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3778CC-488E-2FAC-8FC1-AEC5C6372607}"/>
              </a:ext>
            </a:extLst>
          </p:cNvPr>
          <p:cNvGrpSpPr/>
          <p:nvPr/>
        </p:nvGrpSpPr>
        <p:grpSpPr>
          <a:xfrm>
            <a:off x="2049517" y="4351736"/>
            <a:ext cx="383189" cy="256008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773084" y="252189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2700617" y="4095728"/>
            <a:ext cx="383189" cy="512016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3353351" y="3839721"/>
            <a:ext cx="383189" cy="768023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3995231" y="3583713"/>
            <a:ext cx="383189" cy="1024031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4642538" y="3327705"/>
            <a:ext cx="383189" cy="1280039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289844" y="3071697"/>
            <a:ext cx="383189" cy="1536047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5937152" y="2815689"/>
            <a:ext cx="383189" cy="1792055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7663532" y="441960"/>
            <a:ext cx="383189" cy="2048062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BECA80-6846-001A-6E4B-4BF1D23BB4C6}"/>
              </a:ext>
            </a:extLst>
          </p:cNvPr>
          <p:cNvSpPr txBox="1"/>
          <p:nvPr/>
        </p:nvSpPr>
        <p:spPr>
          <a:xfrm>
            <a:off x="21408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457969-8CAE-A7EB-D62B-36E4F81C2422}"/>
              </a:ext>
            </a:extLst>
          </p:cNvPr>
          <p:cNvSpPr txBox="1"/>
          <p:nvPr/>
        </p:nvSpPr>
        <p:spPr>
          <a:xfrm>
            <a:off x="27919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52A7B2-F1F6-8A3C-4BE4-64F2E3075F2C}"/>
              </a:ext>
            </a:extLst>
          </p:cNvPr>
          <p:cNvSpPr txBox="1"/>
          <p:nvPr/>
        </p:nvSpPr>
        <p:spPr>
          <a:xfrm>
            <a:off x="3440963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4B4C91-2D56-0AB7-C019-9F564A5DE56A}"/>
              </a:ext>
            </a:extLst>
          </p:cNvPr>
          <p:cNvSpPr txBox="1"/>
          <p:nvPr/>
        </p:nvSpPr>
        <p:spPr>
          <a:xfrm>
            <a:off x="4086578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9D75AAF-C427-F5C8-302D-3FF56B23297D}"/>
              </a:ext>
            </a:extLst>
          </p:cNvPr>
          <p:cNvSpPr txBox="1"/>
          <p:nvPr/>
        </p:nvSpPr>
        <p:spPr>
          <a:xfrm>
            <a:off x="4733885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C4043D-58BA-3AA1-BD4F-ED4ACE0FB3EC}"/>
              </a:ext>
            </a:extLst>
          </p:cNvPr>
          <p:cNvSpPr txBox="1"/>
          <p:nvPr/>
        </p:nvSpPr>
        <p:spPr>
          <a:xfrm>
            <a:off x="5381192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0D0EE6-B526-C405-B914-54949E934532}"/>
              </a:ext>
            </a:extLst>
          </p:cNvPr>
          <p:cNvSpPr txBox="1"/>
          <p:nvPr/>
        </p:nvSpPr>
        <p:spPr>
          <a:xfrm>
            <a:off x="6028499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F1F3813-5CC8-0F2E-2E96-C247CB03EFC3}"/>
              </a:ext>
            </a:extLst>
          </p:cNvPr>
          <p:cNvSpPr txBox="1"/>
          <p:nvPr/>
        </p:nvSpPr>
        <p:spPr>
          <a:xfrm>
            <a:off x="6675804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A9730FD-3587-32AF-5011-F74C260DBC8F}"/>
              </a:ext>
            </a:extLst>
          </p:cNvPr>
          <p:cNvSpPr/>
          <p:nvPr/>
        </p:nvSpPr>
        <p:spPr>
          <a:xfrm>
            <a:off x="3491563" y="895991"/>
            <a:ext cx="2259326" cy="17920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j = 3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k = 7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&lt;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a[k] = right[j]; // a[6] = 7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j = j + 1; // j = 4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k = k + 1; // k = 8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4164597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B3778CC-488E-2FAC-8FC1-AEC5C6372607}"/>
              </a:ext>
            </a:extLst>
          </p:cNvPr>
          <p:cNvGrpSpPr/>
          <p:nvPr/>
        </p:nvGrpSpPr>
        <p:grpSpPr>
          <a:xfrm>
            <a:off x="2044531" y="4345236"/>
            <a:ext cx="383189" cy="256008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21408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2791964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440963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4086578" y="4651683"/>
            <a:ext cx="200497" cy="21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733885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381192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028499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6675804" y="4651683"/>
            <a:ext cx="200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2699397" y="4107797"/>
            <a:ext cx="383189" cy="512016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3354262" y="3848887"/>
            <a:ext cx="383189" cy="768023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3995735" y="3595781"/>
            <a:ext cx="383189" cy="1024031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4642538" y="3340968"/>
            <a:ext cx="383189" cy="1280039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289341" y="3083766"/>
            <a:ext cx="383189" cy="1536047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5931704" y="2827758"/>
            <a:ext cx="383189" cy="1792055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6566252" y="2571750"/>
            <a:ext cx="383189" cy="2048062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2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6BF42F2-3638-D5D0-4C26-90E6FFD59DD6}"/>
              </a:ext>
            </a:extLst>
          </p:cNvPr>
          <p:cNvSpPr/>
          <p:nvPr/>
        </p:nvSpPr>
        <p:spPr>
          <a:xfrm>
            <a:off x="3491563" y="895991"/>
            <a:ext cx="2259326" cy="17920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j = 4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// k = 8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j = 4: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break loop;</a:t>
            </a:r>
          </a:p>
          <a:p>
            <a:r>
              <a:rPr lang="en-GB" sz="1200" dirty="0">
                <a:solidFill>
                  <a:srgbClr val="FFFFFF"/>
                </a:solidFill>
                <a:latin typeface="r0c0i Linotte heavy" pitchFamily="2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852801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442D75-BAE3-C3F8-1356-7C82B743E36A}"/>
              </a:ext>
            </a:extLst>
          </p:cNvPr>
          <p:cNvGrpSpPr/>
          <p:nvPr/>
        </p:nvGrpSpPr>
        <p:grpSpPr>
          <a:xfrm>
            <a:off x="1958802" y="3596841"/>
            <a:ext cx="538844" cy="360000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5600420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7404659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054691" y="215684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4692551" y="177481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6505385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105481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534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442D75-BAE3-C3F8-1356-7C82B743E36A}"/>
              </a:ext>
            </a:extLst>
          </p:cNvPr>
          <p:cNvGrpSpPr/>
          <p:nvPr/>
        </p:nvGrpSpPr>
        <p:grpSpPr>
          <a:xfrm>
            <a:off x="1958802" y="3596841"/>
            <a:ext cx="538844" cy="360000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5600420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7404659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054691" y="215684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4692551" y="177481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6505385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105481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B8ACE826-1A25-454C-02A3-3A5A293F6FD1}"/>
              </a:ext>
            </a:extLst>
          </p:cNvPr>
          <p:cNvSpPr/>
          <p:nvPr/>
        </p:nvSpPr>
        <p:spPr>
          <a:xfrm rot="16200000">
            <a:off x="1664428" y="3764144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B1E4C254-12EA-562D-7246-AA7FB590A863}"/>
              </a:ext>
            </a:extLst>
          </p:cNvPr>
          <p:cNvSpPr/>
          <p:nvPr/>
        </p:nvSpPr>
        <p:spPr>
          <a:xfrm rot="16200000">
            <a:off x="3484169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Left Brace 54">
            <a:extLst>
              <a:ext uri="{FF2B5EF4-FFF2-40B4-BE49-F238E27FC236}">
                <a16:creationId xmlns:a16="http://schemas.microsoft.com/office/drawing/2014/main" id="{B8E9D345-EBDE-9DA3-97E9-5414643B1F49}"/>
              </a:ext>
            </a:extLst>
          </p:cNvPr>
          <p:cNvSpPr/>
          <p:nvPr/>
        </p:nvSpPr>
        <p:spPr>
          <a:xfrm rot="16200000">
            <a:off x="5302286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Left Brace 59">
            <a:extLst>
              <a:ext uri="{FF2B5EF4-FFF2-40B4-BE49-F238E27FC236}">
                <a16:creationId xmlns:a16="http://schemas.microsoft.com/office/drawing/2014/main" id="{F7ECD539-0C19-18E5-D141-BBCFCF92ABD6}"/>
              </a:ext>
            </a:extLst>
          </p:cNvPr>
          <p:cNvSpPr/>
          <p:nvPr/>
        </p:nvSpPr>
        <p:spPr>
          <a:xfrm rot="16200000">
            <a:off x="7115120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5A811A8-4B84-BA74-0F0E-3DF1329569FA}"/>
              </a:ext>
            </a:extLst>
          </p:cNvPr>
          <p:cNvSpPr/>
          <p:nvPr/>
        </p:nvSpPr>
        <p:spPr>
          <a:xfrm>
            <a:off x="1264058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3B818FF-62E8-6265-9963-C071C3256BB9}"/>
              </a:ext>
            </a:extLst>
          </p:cNvPr>
          <p:cNvSpPr/>
          <p:nvPr/>
        </p:nvSpPr>
        <p:spPr>
          <a:xfrm>
            <a:off x="3082987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4A0A4F9-1E63-A81A-8271-A7C5981AED94}"/>
              </a:ext>
            </a:extLst>
          </p:cNvPr>
          <p:cNvSpPr/>
          <p:nvPr/>
        </p:nvSpPr>
        <p:spPr>
          <a:xfrm>
            <a:off x="4901916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3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569439-291A-91BA-779F-32935E4CE176}"/>
              </a:ext>
            </a:extLst>
          </p:cNvPr>
          <p:cNvSpPr/>
          <p:nvPr/>
        </p:nvSpPr>
        <p:spPr>
          <a:xfrm>
            <a:off x="6720033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4</a:t>
            </a:r>
          </a:p>
        </p:txBody>
      </p:sp>
    </p:spTree>
    <p:extLst>
      <p:ext uri="{BB962C8B-B14F-4D97-AF65-F5344CB8AC3E}">
        <p14:creationId xmlns:p14="http://schemas.microsoft.com/office/powerpoint/2010/main" val="228960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E3647D-4532-3A7E-1B58-2690CCF66E67}"/>
              </a:ext>
            </a:extLst>
          </p:cNvPr>
          <p:cNvSpPr/>
          <p:nvPr/>
        </p:nvSpPr>
        <p:spPr>
          <a:xfrm>
            <a:off x="0" y="0"/>
            <a:ext cx="5655212" cy="569742"/>
          </a:xfrm>
          <a:prstGeom prst="rect">
            <a:avLst/>
          </a:prstGeom>
          <a:solidFill>
            <a:srgbClr val="2E3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B9E808-C037-DA1C-3993-42C106FB6529}"/>
              </a:ext>
            </a:extLst>
          </p:cNvPr>
          <p:cNvSpPr txBox="1"/>
          <p:nvPr/>
        </p:nvSpPr>
        <p:spPr>
          <a:xfrm>
            <a:off x="88366" y="0"/>
            <a:ext cx="528283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b="1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Data Structures and Algorithms</a:t>
            </a:r>
            <a:endParaRPr lang="en-VN" sz="2700" b="1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75659B-C24B-ED51-5111-914A0D95D311}"/>
              </a:ext>
            </a:extLst>
          </p:cNvPr>
          <p:cNvSpPr txBox="1"/>
          <p:nvPr/>
        </p:nvSpPr>
        <p:spPr>
          <a:xfrm>
            <a:off x="7405824" y="-4129"/>
            <a:ext cx="11432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S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9DA2C-D11C-19D1-5252-2972FBFCFD77}"/>
              </a:ext>
            </a:extLst>
          </p:cNvPr>
          <p:cNvSpPr txBox="1"/>
          <p:nvPr/>
        </p:nvSpPr>
        <p:spPr>
          <a:xfrm>
            <a:off x="7638347" y="-11315"/>
            <a:ext cx="6367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O 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12884-18EE-A56F-33CB-C26490055EAF}"/>
              </a:ext>
            </a:extLst>
          </p:cNvPr>
          <p:cNvSpPr txBox="1"/>
          <p:nvPr/>
        </p:nvSpPr>
        <p:spPr>
          <a:xfrm>
            <a:off x="6630277" y="0"/>
            <a:ext cx="68506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T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A8DF5E-D0BE-41EC-5675-2CA21CF104DB}"/>
              </a:ext>
            </a:extLst>
          </p:cNvPr>
          <p:cNvSpPr txBox="1"/>
          <p:nvPr/>
        </p:nvSpPr>
        <p:spPr>
          <a:xfrm>
            <a:off x="6853143" y="-4129"/>
            <a:ext cx="27331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I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66B5B-0D10-FF5F-D38D-BAA042755DBE}"/>
              </a:ext>
            </a:extLst>
          </p:cNvPr>
          <p:cNvSpPr txBox="1"/>
          <p:nvPr/>
        </p:nvSpPr>
        <p:spPr>
          <a:xfrm>
            <a:off x="6989800" y="-4128"/>
            <a:ext cx="7162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M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3642E5-9CD4-AAFB-FCA0-8D769134B926}"/>
              </a:ext>
            </a:extLst>
          </p:cNvPr>
          <p:cNvSpPr txBox="1"/>
          <p:nvPr/>
        </p:nvSpPr>
        <p:spPr>
          <a:xfrm>
            <a:off x="7912371" y="-14084"/>
            <a:ext cx="6367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R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73D7CD-C5B9-2B45-6DA7-633D3B81AD3A}"/>
              </a:ext>
            </a:extLst>
          </p:cNvPr>
          <p:cNvSpPr txBox="1"/>
          <p:nvPr/>
        </p:nvSpPr>
        <p:spPr>
          <a:xfrm>
            <a:off x="8144894" y="-16853"/>
            <a:ext cx="6367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T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922ED2-8095-D7B7-8AD0-55CFD40561C8}"/>
              </a:ext>
            </a:extLst>
          </p:cNvPr>
          <p:cNvSpPr txBox="1"/>
          <p:nvPr/>
        </p:nvSpPr>
        <p:spPr>
          <a:xfrm>
            <a:off x="1155090" y="909756"/>
            <a:ext cx="729753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Members </a:t>
            </a:r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endParaRPr lang="en-GB" sz="2800" dirty="0">
              <a:solidFill>
                <a:srgbClr val="E7E7E7"/>
              </a:solidFill>
              <a:latin typeface="r0c0i Linotte heavy" pitchFamily="2" charset="0"/>
            </a:endParaRP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2400" dirty="0">
                <a:solidFill>
                  <a:schemeClr val="tx2"/>
                </a:solidFill>
                <a:latin typeface="r0c0i Linotte heavy" pitchFamily="2" charset="0"/>
              </a:rPr>
              <a:t>Lưu </a:t>
            </a:r>
            <a:r>
              <a:rPr lang="en-GB" sz="2400" dirty="0" err="1">
                <a:solidFill>
                  <a:schemeClr val="tx2"/>
                </a:solidFill>
                <a:latin typeface="r0c0i Linotte heavy" pitchFamily="2" charset="0"/>
              </a:rPr>
              <a:t>Văn</a:t>
            </a:r>
            <a:r>
              <a:rPr lang="en-GB" sz="2400" dirty="0">
                <a:solidFill>
                  <a:schemeClr val="tx2"/>
                </a:solidFill>
                <a:latin typeface="r0c0i Linotte heavy" pitchFamily="2" charset="0"/>
              </a:rPr>
              <a:t> Việt – 20000598 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b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</a:br>
            <a: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2400" dirty="0" err="1">
                <a:solidFill>
                  <a:srgbClr val="E2B68B"/>
                </a:solidFill>
                <a:latin typeface="r0c0i Linotte heavy" pitchFamily="2" charset="0"/>
              </a:rPr>
              <a:t>Nguyễn</a:t>
            </a:r>
            <a:r>
              <a:rPr lang="en-GB" sz="2400" dirty="0">
                <a:solidFill>
                  <a:srgbClr val="E2B68B"/>
                </a:solidFill>
                <a:latin typeface="r0c0i Linotte heavy" pitchFamily="2" charset="0"/>
              </a:rPr>
              <a:t> </a:t>
            </a:r>
            <a:r>
              <a:rPr lang="en-GB" sz="2400" dirty="0" err="1">
                <a:solidFill>
                  <a:srgbClr val="E2B68B"/>
                </a:solidFill>
                <a:latin typeface="r0c0i Linotte heavy" pitchFamily="2" charset="0"/>
              </a:rPr>
              <a:t>Xuân</a:t>
            </a:r>
            <a:r>
              <a:rPr lang="en-GB" sz="2400" dirty="0">
                <a:solidFill>
                  <a:srgbClr val="E2B68B"/>
                </a:solidFill>
                <a:latin typeface="r0c0i Linotte heavy" pitchFamily="2" charset="0"/>
              </a:rPr>
              <a:t> </a:t>
            </a:r>
            <a:r>
              <a:rPr lang="en-GB" sz="2400" dirty="0" err="1">
                <a:solidFill>
                  <a:srgbClr val="E2B68B"/>
                </a:solidFill>
                <a:latin typeface="r0c0i Linotte heavy" pitchFamily="2" charset="0"/>
              </a:rPr>
              <a:t>Trường</a:t>
            </a:r>
            <a:r>
              <a:rPr lang="en-GB" sz="2400" dirty="0">
                <a:solidFill>
                  <a:srgbClr val="E2B68B"/>
                </a:solidFill>
                <a:latin typeface="r0c0i Linotte heavy" pitchFamily="2" charset="0"/>
              </a:rPr>
              <a:t> – 20000591 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2400" dirty="0">
              <a:solidFill>
                <a:srgbClr val="E7E7E7"/>
              </a:solidFill>
              <a:latin typeface="r0c0i Linotte heavy" pitchFamily="2" charset="0"/>
            </a:endParaRPr>
          </a:p>
          <a:p>
            <a: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2400" dirty="0" err="1">
                <a:solidFill>
                  <a:srgbClr val="E7E7E7"/>
                </a:solidFill>
                <a:latin typeface="r0c0i Linotte heavy" pitchFamily="2" charset="0"/>
              </a:rPr>
              <a:t>Vũ</a:t>
            </a:r>
            <a: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  <a:t> </a:t>
            </a:r>
            <a:r>
              <a:rPr lang="en-GB" sz="2400" dirty="0" err="1">
                <a:solidFill>
                  <a:srgbClr val="E7E7E7"/>
                </a:solidFill>
                <a:latin typeface="r0c0i Linotte heavy" pitchFamily="2" charset="0"/>
              </a:rPr>
              <a:t>Nhật</a:t>
            </a:r>
            <a: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  <a:t> </a:t>
            </a:r>
            <a:r>
              <a:rPr lang="en-GB" sz="2400" dirty="0" err="1">
                <a:solidFill>
                  <a:srgbClr val="E7E7E7"/>
                </a:solidFill>
                <a:latin typeface="r0c0i Linotte heavy" pitchFamily="2" charset="0"/>
              </a:rPr>
              <a:t>Tân</a:t>
            </a:r>
            <a: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  <a:t> - 20000583</a:t>
            </a:r>
            <a:r>
              <a:rPr lang="en-GB" sz="2400" dirty="0">
                <a:solidFill>
                  <a:srgbClr val="E2B68B"/>
                </a:solidFill>
                <a:latin typeface="r0c0i Linotte heavy" pitchFamily="2" charset="0"/>
              </a:rPr>
              <a:t> 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24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56680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442D75-BAE3-C3F8-1356-7C82B743E36A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5600420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7404659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975607" y="215684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4692551" y="177481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6505385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105481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B8ACE826-1A25-454C-02A3-3A5A293F6FD1}"/>
              </a:ext>
            </a:extLst>
          </p:cNvPr>
          <p:cNvSpPr/>
          <p:nvPr/>
        </p:nvSpPr>
        <p:spPr>
          <a:xfrm rot="16200000">
            <a:off x="1664428" y="3764144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B1E4C254-12EA-562D-7246-AA7FB590A863}"/>
              </a:ext>
            </a:extLst>
          </p:cNvPr>
          <p:cNvSpPr/>
          <p:nvPr/>
        </p:nvSpPr>
        <p:spPr>
          <a:xfrm rot="16200000">
            <a:off x="3484169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Left Brace 54">
            <a:extLst>
              <a:ext uri="{FF2B5EF4-FFF2-40B4-BE49-F238E27FC236}">
                <a16:creationId xmlns:a16="http://schemas.microsoft.com/office/drawing/2014/main" id="{B8E9D345-EBDE-9DA3-97E9-5414643B1F49}"/>
              </a:ext>
            </a:extLst>
          </p:cNvPr>
          <p:cNvSpPr/>
          <p:nvPr/>
        </p:nvSpPr>
        <p:spPr>
          <a:xfrm rot="16200000">
            <a:off x="5302286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Left Brace 59">
            <a:extLst>
              <a:ext uri="{FF2B5EF4-FFF2-40B4-BE49-F238E27FC236}">
                <a16:creationId xmlns:a16="http://schemas.microsoft.com/office/drawing/2014/main" id="{F7ECD539-0C19-18E5-D141-BBCFCF92ABD6}"/>
              </a:ext>
            </a:extLst>
          </p:cNvPr>
          <p:cNvSpPr/>
          <p:nvPr/>
        </p:nvSpPr>
        <p:spPr>
          <a:xfrm rot="16200000">
            <a:off x="7115120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5A811A8-4B84-BA74-0F0E-3DF1329569FA}"/>
              </a:ext>
            </a:extLst>
          </p:cNvPr>
          <p:cNvSpPr/>
          <p:nvPr/>
        </p:nvSpPr>
        <p:spPr>
          <a:xfrm>
            <a:off x="1264058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3B818FF-62E8-6265-9963-C071C3256BB9}"/>
              </a:ext>
            </a:extLst>
          </p:cNvPr>
          <p:cNvSpPr/>
          <p:nvPr/>
        </p:nvSpPr>
        <p:spPr>
          <a:xfrm>
            <a:off x="3082987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4A0A4F9-1E63-A81A-8271-A7C5981AED94}"/>
              </a:ext>
            </a:extLst>
          </p:cNvPr>
          <p:cNvSpPr/>
          <p:nvPr/>
        </p:nvSpPr>
        <p:spPr>
          <a:xfrm>
            <a:off x="4901916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3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569439-291A-91BA-779F-32935E4CE176}"/>
              </a:ext>
            </a:extLst>
          </p:cNvPr>
          <p:cNvSpPr/>
          <p:nvPr/>
        </p:nvSpPr>
        <p:spPr>
          <a:xfrm>
            <a:off x="6720033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4</a:t>
            </a:r>
          </a:p>
        </p:txBody>
      </p:sp>
    </p:spTree>
    <p:extLst>
      <p:ext uri="{BB962C8B-B14F-4D97-AF65-F5344CB8AC3E}">
        <p14:creationId xmlns:p14="http://schemas.microsoft.com/office/powerpoint/2010/main" val="3017612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442D75-BAE3-C3F8-1356-7C82B743E36A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5600420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7404659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975607" y="215684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4692551" y="1774811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6505385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1054811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B8ACE826-1A25-454C-02A3-3A5A293F6FD1}"/>
              </a:ext>
            </a:extLst>
          </p:cNvPr>
          <p:cNvSpPr/>
          <p:nvPr/>
        </p:nvSpPr>
        <p:spPr>
          <a:xfrm rot="16200000">
            <a:off x="1664428" y="3764144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B1E4C254-12EA-562D-7246-AA7FB590A863}"/>
              </a:ext>
            </a:extLst>
          </p:cNvPr>
          <p:cNvSpPr/>
          <p:nvPr/>
        </p:nvSpPr>
        <p:spPr>
          <a:xfrm rot="16200000">
            <a:off x="3484169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Left Brace 54">
            <a:extLst>
              <a:ext uri="{FF2B5EF4-FFF2-40B4-BE49-F238E27FC236}">
                <a16:creationId xmlns:a16="http://schemas.microsoft.com/office/drawing/2014/main" id="{B8E9D345-EBDE-9DA3-97E9-5414643B1F49}"/>
              </a:ext>
            </a:extLst>
          </p:cNvPr>
          <p:cNvSpPr/>
          <p:nvPr/>
        </p:nvSpPr>
        <p:spPr>
          <a:xfrm rot="16200000">
            <a:off x="5302286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Left Brace 59">
            <a:extLst>
              <a:ext uri="{FF2B5EF4-FFF2-40B4-BE49-F238E27FC236}">
                <a16:creationId xmlns:a16="http://schemas.microsoft.com/office/drawing/2014/main" id="{F7ECD539-0C19-18E5-D141-BBCFCF92ABD6}"/>
              </a:ext>
            </a:extLst>
          </p:cNvPr>
          <p:cNvSpPr/>
          <p:nvPr/>
        </p:nvSpPr>
        <p:spPr>
          <a:xfrm rot="16200000">
            <a:off x="7115120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5A811A8-4B84-BA74-0F0E-3DF1329569FA}"/>
              </a:ext>
            </a:extLst>
          </p:cNvPr>
          <p:cNvSpPr/>
          <p:nvPr/>
        </p:nvSpPr>
        <p:spPr>
          <a:xfrm>
            <a:off x="1264058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3B818FF-62E8-6265-9963-C071C3256BB9}"/>
              </a:ext>
            </a:extLst>
          </p:cNvPr>
          <p:cNvSpPr/>
          <p:nvPr/>
        </p:nvSpPr>
        <p:spPr>
          <a:xfrm>
            <a:off x="3082987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4A0A4F9-1E63-A81A-8271-A7C5981AED94}"/>
              </a:ext>
            </a:extLst>
          </p:cNvPr>
          <p:cNvSpPr/>
          <p:nvPr/>
        </p:nvSpPr>
        <p:spPr>
          <a:xfrm>
            <a:off x="4901916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3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569439-291A-91BA-779F-32935E4CE176}"/>
              </a:ext>
            </a:extLst>
          </p:cNvPr>
          <p:cNvSpPr/>
          <p:nvPr/>
        </p:nvSpPr>
        <p:spPr>
          <a:xfrm>
            <a:off x="6720033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4</a:t>
            </a:r>
          </a:p>
        </p:txBody>
      </p:sp>
    </p:spTree>
    <p:extLst>
      <p:ext uri="{BB962C8B-B14F-4D97-AF65-F5344CB8AC3E}">
        <p14:creationId xmlns:p14="http://schemas.microsoft.com/office/powerpoint/2010/main" val="2626648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442D75-BAE3-C3F8-1356-7C82B743E36A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7401903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975607" y="215684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6505385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1073515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B8ACE826-1A25-454C-02A3-3A5A293F6FD1}"/>
              </a:ext>
            </a:extLst>
          </p:cNvPr>
          <p:cNvSpPr/>
          <p:nvPr/>
        </p:nvSpPr>
        <p:spPr>
          <a:xfrm rot="16200000">
            <a:off x="1664428" y="3764144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B1E4C254-12EA-562D-7246-AA7FB590A863}"/>
              </a:ext>
            </a:extLst>
          </p:cNvPr>
          <p:cNvSpPr/>
          <p:nvPr/>
        </p:nvSpPr>
        <p:spPr>
          <a:xfrm rot="16200000">
            <a:off x="3484169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Left Brace 54">
            <a:extLst>
              <a:ext uri="{FF2B5EF4-FFF2-40B4-BE49-F238E27FC236}">
                <a16:creationId xmlns:a16="http://schemas.microsoft.com/office/drawing/2014/main" id="{B8E9D345-EBDE-9DA3-97E9-5414643B1F49}"/>
              </a:ext>
            </a:extLst>
          </p:cNvPr>
          <p:cNvSpPr/>
          <p:nvPr/>
        </p:nvSpPr>
        <p:spPr>
          <a:xfrm rot="16200000">
            <a:off x="5302286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Left Brace 59">
            <a:extLst>
              <a:ext uri="{FF2B5EF4-FFF2-40B4-BE49-F238E27FC236}">
                <a16:creationId xmlns:a16="http://schemas.microsoft.com/office/drawing/2014/main" id="{F7ECD539-0C19-18E5-D141-BBCFCF92ABD6}"/>
              </a:ext>
            </a:extLst>
          </p:cNvPr>
          <p:cNvSpPr/>
          <p:nvPr/>
        </p:nvSpPr>
        <p:spPr>
          <a:xfrm rot="16200000">
            <a:off x="7115120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5A811A8-4B84-BA74-0F0E-3DF1329569FA}"/>
              </a:ext>
            </a:extLst>
          </p:cNvPr>
          <p:cNvSpPr/>
          <p:nvPr/>
        </p:nvSpPr>
        <p:spPr>
          <a:xfrm>
            <a:off x="1264058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3B818FF-62E8-6265-9963-C071C3256BB9}"/>
              </a:ext>
            </a:extLst>
          </p:cNvPr>
          <p:cNvSpPr/>
          <p:nvPr/>
        </p:nvSpPr>
        <p:spPr>
          <a:xfrm>
            <a:off x="3082987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4A0A4F9-1E63-A81A-8271-A7C5981AED94}"/>
              </a:ext>
            </a:extLst>
          </p:cNvPr>
          <p:cNvSpPr/>
          <p:nvPr/>
        </p:nvSpPr>
        <p:spPr>
          <a:xfrm>
            <a:off x="4901916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3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569439-291A-91BA-779F-32935E4CE176}"/>
              </a:ext>
            </a:extLst>
          </p:cNvPr>
          <p:cNvSpPr/>
          <p:nvPr/>
        </p:nvSpPr>
        <p:spPr>
          <a:xfrm>
            <a:off x="6720033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4</a:t>
            </a:r>
          </a:p>
        </p:txBody>
      </p:sp>
    </p:spTree>
    <p:extLst>
      <p:ext uri="{BB962C8B-B14F-4D97-AF65-F5344CB8AC3E}">
        <p14:creationId xmlns:p14="http://schemas.microsoft.com/office/powerpoint/2010/main" val="578386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442D75-BAE3-C3F8-1356-7C82B743E36A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01098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975607" y="215684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1073515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B8ACE826-1A25-454C-02A3-3A5A293F6FD1}"/>
              </a:ext>
            </a:extLst>
          </p:cNvPr>
          <p:cNvSpPr/>
          <p:nvPr/>
        </p:nvSpPr>
        <p:spPr>
          <a:xfrm rot="16200000">
            <a:off x="1664428" y="3764144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B1E4C254-12EA-562D-7246-AA7FB590A863}"/>
              </a:ext>
            </a:extLst>
          </p:cNvPr>
          <p:cNvSpPr/>
          <p:nvPr/>
        </p:nvSpPr>
        <p:spPr>
          <a:xfrm rot="16200000">
            <a:off x="3484169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Left Brace 54">
            <a:extLst>
              <a:ext uri="{FF2B5EF4-FFF2-40B4-BE49-F238E27FC236}">
                <a16:creationId xmlns:a16="http://schemas.microsoft.com/office/drawing/2014/main" id="{B8E9D345-EBDE-9DA3-97E9-5414643B1F49}"/>
              </a:ext>
            </a:extLst>
          </p:cNvPr>
          <p:cNvSpPr/>
          <p:nvPr/>
        </p:nvSpPr>
        <p:spPr>
          <a:xfrm rot="16200000">
            <a:off x="5302286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Left Brace 59">
            <a:extLst>
              <a:ext uri="{FF2B5EF4-FFF2-40B4-BE49-F238E27FC236}">
                <a16:creationId xmlns:a16="http://schemas.microsoft.com/office/drawing/2014/main" id="{F7ECD539-0C19-18E5-D141-BBCFCF92ABD6}"/>
              </a:ext>
            </a:extLst>
          </p:cNvPr>
          <p:cNvSpPr/>
          <p:nvPr/>
        </p:nvSpPr>
        <p:spPr>
          <a:xfrm rot="16200000">
            <a:off x="7115120" y="3764145"/>
            <a:ext cx="223484" cy="1442955"/>
          </a:xfrm>
          <a:prstGeom prst="leftBrace">
            <a:avLst>
              <a:gd name="adj1" fmla="val 59479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5A811A8-4B84-BA74-0F0E-3DF1329569FA}"/>
              </a:ext>
            </a:extLst>
          </p:cNvPr>
          <p:cNvSpPr/>
          <p:nvPr/>
        </p:nvSpPr>
        <p:spPr>
          <a:xfrm>
            <a:off x="1264058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3B818FF-62E8-6265-9963-C071C3256BB9}"/>
              </a:ext>
            </a:extLst>
          </p:cNvPr>
          <p:cNvSpPr/>
          <p:nvPr/>
        </p:nvSpPr>
        <p:spPr>
          <a:xfrm>
            <a:off x="3082987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4A0A4F9-1E63-A81A-8271-A7C5981AED94}"/>
              </a:ext>
            </a:extLst>
          </p:cNvPr>
          <p:cNvSpPr/>
          <p:nvPr/>
        </p:nvSpPr>
        <p:spPr>
          <a:xfrm>
            <a:off x="4901916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3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569439-291A-91BA-779F-32935E4CE176}"/>
              </a:ext>
            </a:extLst>
          </p:cNvPr>
          <p:cNvSpPr/>
          <p:nvPr/>
        </p:nvSpPr>
        <p:spPr>
          <a:xfrm>
            <a:off x="6720033" y="4597364"/>
            <a:ext cx="1024224" cy="3305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r0c0i Linotte heavy" pitchFamily="2" charset="0"/>
              </a:rPr>
              <a:t>BLOCK 4</a:t>
            </a:r>
          </a:p>
        </p:txBody>
      </p:sp>
    </p:spTree>
    <p:extLst>
      <p:ext uri="{BB962C8B-B14F-4D97-AF65-F5344CB8AC3E}">
        <p14:creationId xmlns:p14="http://schemas.microsoft.com/office/powerpoint/2010/main" val="4206385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442D75-BAE3-C3F8-1356-7C82B743E36A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01098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975607" y="215684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1073515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4742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442D75-BAE3-C3F8-1356-7C82B743E36A}"/>
              </a:ext>
            </a:extLst>
          </p:cNvPr>
          <p:cNvGrpSpPr/>
          <p:nvPr/>
        </p:nvGrpSpPr>
        <p:grpSpPr>
          <a:xfrm>
            <a:off x="1061601" y="1665130"/>
            <a:ext cx="300912" cy="260802"/>
            <a:chOff x="1051560" y="3899220"/>
            <a:chExt cx="538844" cy="46701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6" y="3925330"/>
              <a:ext cx="281941" cy="440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30353" y="1880749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1758703" y="1899817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184720" y="1862837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886635" y="1880749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3149347" y="1236939"/>
            <a:ext cx="300911" cy="662878"/>
            <a:chOff x="2843346" y="3179220"/>
            <a:chExt cx="538844" cy="118701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0"/>
              <a:ext cx="281940" cy="440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01098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686972" y="860974"/>
            <a:ext cx="300911" cy="1064954"/>
            <a:chOff x="4635136" y="2459220"/>
            <a:chExt cx="538844" cy="190702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2"/>
              <a:ext cx="281940" cy="4409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254534"/>
            <a:ext cx="300911" cy="1668068"/>
            <a:chOff x="7322820" y="1379220"/>
            <a:chExt cx="538844" cy="298702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2"/>
              <a:ext cx="281940" cy="4409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82510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1758703" y="1899817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184720" y="1862837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886635" y="1880749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3149347" y="1236939"/>
            <a:ext cx="300911" cy="662878"/>
            <a:chOff x="2843346" y="3179220"/>
            <a:chExt cx="538844" cy="118701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0"/>
              <a:ext cx="281940" cy="440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01098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686972" y="860974"/>
            <a:ext cx="300911" cy="1064954"/>
            <a:chOff x="4635136" y="2459220"/>
            <a:chExt cx="538844" cy="190702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2"/>
              <a:ext cx="281940" cy="4409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254534"/>
            <a:ext cx="300911" cy="1668068"/>
            <a:chOff x="7322820" y="1379220"/>
            <a:chExt cx="538844" cy="298702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2"/>
              <a:ext cx="281940" cy="4409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CE18FB9-D9DA-689E-8EB3-D5612C91BECE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35462DA-E365-1266-E582-8F9C725A806D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949C36-DDC8-1DD4-BBD4-781299800446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2197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1758703" y="1899817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886635" y="1880749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01098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1686972" y="860974"/>
            <a:ext cx="300911" cy="1064954"/>
            <a:chOff x="4635136" y="2459220"/>
            <a:chExt cx="538844" cy="190702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2"/>
              <a:ext cx="281940" cy="4409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254534"/>
            <a:ext cx="300911" cy="1668068"/>
            <a:chOff x="7322820" y="1379220"/>
            <a:chExt cx="538844" cy="298702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2"/>
              <a:ext cx="281940" cy="4409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CE18FB9-D9DA-689E-8EB3-D5612C91BECE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35462DA-E365-1266-E582-8F9C725A806D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949C36-DDC8-1DD4-BBD4-781299800446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961807" y="2850730"/>
            <a:ext cx="538844" cy="1080000"/>
            <a:chOff x="2843346" y="3179220"/>
            <a:chExt cx="538844" cy="108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308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886635" y="1880749"/>
            <a:ext cx="1574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01098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254534"/>
            <a:ext cx="300911" cy="1668068"/>
            <a:chOff x="7322820" y="1379220"/>
            <a:chExt cx="538844" cy="298702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2"/>
              <a:ext cx="281940" cy="4409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CE18FB9-D9DA-689E-8EB3-D5612C91BECE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35462DA-E365-1266-E582-8F9C725A806D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949C36-DDC8-1DD4-BBD4-781299800446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961807" y="2850730"/>
            <a:ext cx="538844" cy="1080000"/>
            <a:chOff x="2843346" y="3179220"/>
            <a:chExt cx="538844" cy="108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850534" y="2156841"/>
            <a:ext cx="538844" cy="1800000"/>
            <a:chOff x="4635136" y="2459220"/>
            <a:chExt cx="538844" cy="1800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394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442D75-BAE3-C3F8-1356-7C82B743E36A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A45C9C-812F-9447-88FF-BF7AAB4B9859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E27654-5573-B23F-3F6E-21EA63F5D548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962CF96-74A4-D8B3-5A36-EEFF1EA5C7A2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C59B76-0447-59D5-5291-3F7A7B3955E3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DC70CF7-37D7-A33A-0A17-0BBC86E8769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CA14A0-275A-13C7-9E6E-B5A5EAB2C35A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589A06-8070-F3AD-9EFC-5D49C4069D39}"/>
              </a:ext>
            </a:extLst>
          </p:cNvPr>
          <p:cNvGrpSpPr/>
          <p:nvPr/>
        </p:nvGrpSpPr>
        <p:grpSpPr>
          <a:xfrm>
            <a:off x="1975606" y="2850730"/>
            <a:ext cx="538844" cy="1080000"/>
            <a:chOff x="2843346" y="3179220"/>
            <a:chExt cx="538844" cy="108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87A487-BDE1-BBAA-E675-F0C1F5853BA6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1329A72-E992-E085-4401-1EC69C45848C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501098" y="2494811"/>
            <a:ext cx="538844" cy="1440000"/>
            <a:chOff x="3739242" y="2819220"/>
            <a:chExt cx="538844" cy="144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1A9E27F-0E0C-B353-ABDA-7D510E43D7B4}"/>
              </a:ext>
            </a:extLst>
          </p:cNvPr>
          <p:cNvGrpSpPr/>
          <p:nvPr/>
        </p:nvGrpSpPr>
        <p:grpSpPr>
          <a:xfrm>
            <a:off x="2866917" y="2156841"/>
            <a:ext cx="538844" cy="1800000"/>
            <a:chOff x="4635136" y="2459220"/>
            <a:chExt cx="538844" cy="180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BE16CF9-96FE-F698-5675-9090DB216FF2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230AA68-AE1C-14BE-20E5-E77376EC5D67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1414811"/>
            <a:ext cx="538844" cy="2520000"/>
            <a:chOff x="6426924" y="1739220"/>
            <a:chExt cx="538844" cy="2520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74F5C83-B153-BEFA-E8C8-88724A7A4F84}"/>
              </a:ext>
            </a:extLst>
          </p:cNvPr>
          <p:cNvGrpSpPr/>
          <p:nvPr/>
        </p:nvGrpSpPr>
        <p:grpSpPr>
          <a:xfrm>
            <a:off x="3778544" y="1073515"/>
            <a:ext cx="538844" cy="2880000"/>
            <a:chOff x="7322820" y="1379220"/>
            <a:chExt cx="538844" cy="28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01C628-1B98-0C6D-18A4-560D609751D8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DC3688-3275-D0CC-EC72-A40CA663871B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927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E3647D-4532-3A7E-1B58-2690CCF66E67}"/>
              </a:ext>
            </a:extLst>
          </p:cNvPr>
          <p:cNvSpPr/>
          <p:nvPr/>
        </p:nvSpPr>
        <p:spPr>
          <a:xfrm>
            <a:off x="5717894" y="0"/>
            <a:ext cx="3426106" cy="569742"/>
          </a:xfrm>
          <a:prstGeom prst="rect">
            <a:avLst/>
          </a:prstGeom>
          <a:solidFill>
            <a:srgbClr val="2E3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B9E808-C037-DA1C-3993-42C106FB6529}"/>
              </a:ext>
            </a:extLst>
          </p:cNvPr>
          <p:cNvSpPr txBox="1"/>
          <p:nvPr/>
        </p:nvSpPr>
        <p:spPr>
          <a:xfrm>
            <a:off x="88366" y="0"/>
            <a:ext cx="528283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b="1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Data Structures and Algorithms</a:t>
            </a:r>
            <a:endParaRPr lang="en-VN" sz="2700" b="1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75659B-C24B-ED51-5111-914A0D95D311}"/>
              </a:ext>
            </a:extLst>
          </p:cNvPr>
          <p:cNvSpPr txBox="1"/>
          <p:nvPr/>
        </p:nvSpPr>
        <p:spPr>
          <a:xfrm>
            <a:off x="7405824" y="-4129"/>
            <a:ext cx="11432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S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9DA2C-D11C-19D1-5252-2972FBFCFD77}"/>
              </a:ext>
            </a:extLst>
          </p:cNvPr>
          <p:cNvSpPr txBox="1"/>
          <p:nvPr/>
        </p:nvSpPr>
        <p:spPr>
          <a:xfrm>
            <a:off x="7638347" y="-11315"/>
            <a:ext cx="6367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O 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12884-18EE-A56F-33CB-C26490055EAF}"/>
              </a:ext>
            </a:extLst>
          </p:cNvPr>
          <p:cNvSpPr txBox="1"/>
          <p:nvPr/>
        </p:nvSpPr>
        <p:spPr>
          <a:xfrm>
            <a:off x="6630277" y="0"/>
            <a:ext cx="68506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T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A8DF5E-D0BE-41EC-5675-2CA21CF104DB}"/>
              </a:ext>
            </a:extLst>
          </p:cNvPr>
          <p:cNvSpPr txBox="1"/>
          <p:nvPr/>
        </p:nvSpPr>
        <p:spPr>
          <a:xfrm>
            <a:off x="6853143" y="-4129"/>
            <a:ext cx="27331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I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366B5B-0D10-FF5F-D38D-BAA042755DBE}"/>
              </a:ext>
            </a:extLst>
          </p:cNvPr>
          <p:cNvSpPr txBox="1"/>
          <p:nvPr/>
        </p:nvSpPr>
        <p:spPr>
          <a:xfrm>
            <a:off x="6989800" y="-4128"/>
            <a:ext cx="7162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M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3642E5-9CD4-AAFB-FCA0-8D769134B926}"/>
              </a:ext>
            </a:extLst>
          </p:cNvPr>
          <p:cNvSpPr txBox="1"/>
          <p:nvPr/>
        </p:nvSpPr>
        <p:spPr>
          <a:xfrm>
            <a:off x="7912371" y="-14084"/>
            <a:ext cx="6367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R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73D7CD-C5B9-2B45-6DA7-633D3B81AD3A}"/>
              </a:ext>
            </a:extLst>
          </p:cNvPr>
          <p:cNvSpPr txBox="1"/>
          <p:nvPr/>
        </p:nvSpPr>
        <p:spPr>
          <a:xfrm>
            <a:off x="8144894" y="-16853"/>
            <a:ext cx="6367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>
              <a:buClrTx/>
            </a:pPr>
            <a:r>
              <a:rPr lang="en-GB" sz="2700" kern="1200" dirty="0">
                <a:solidFill>
                  <a:schemeClr val="bg1"/>
                </a:solidFill>
                <a:latin typeface="r0c0i Linotte heavy" pitchFamily="2" charset="0"/>
                <a:ea typeface="+mn-ea"/>
                <a:cs typeface="+mn-cs"/>
              </a:rPr>
              <a:t>T</a:t>
            </a:r>
            <a:endParaRPr lang="en-VN" sz="2700" kern="1200" dirty="0">
              <a:solidFill>
                <a:schemeClr val="bg1"/>
              </a:solidFill>
              <a:latin typeface="r0c0i Linotte heavy" pitchFamily="2" charset="0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922ED2-8095-D7B7-8AD0-55CFD40561C8}"/>
              </a:ext>
            </a:extLst>
          </p:cNvPr>
          <p:cNvSpPr txBox="1"/>
          <p:nvPr/>
        </p:nvSpPr>
        <p:spPr>
          <a:xfrm>
            <a:off x="1155090" y="909756"/>
            <a:ext cx="729753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FF5858"/>
                </a:solidFill>
                <a:latin typeface="r0c0i Linotte heavy" pitchFamily="2" charset="0"/>
              </a:rPr>
              <a:t>Table of Contents</a:t>
            </a:r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 </a:t>
            </a:r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endParaRPr lang="en-GB" sz="2800" dirty="0">
              <a:solidFill>
                <a:srgbClr val="E7E7E7"/>
              </a:solidFill>
              <a:latin typeface="r0c0i Linotte heavy" pitchFamily="2" charset="0"/>
            </a:endParaRP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2400" dirty="0">
                <a:solidFill>
                  <a:schemeClr val="tx2"/>
                </a:solidFill>
                <a:latin typeface="r0c0i Linotte heavy" pitchFamily="2" charset="0"/>
              </a:rPr>
              <a:t>Introduction to Tim Sort 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b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</a:br>
            <a: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2400" dirty="0">
                <a:solidFill>
                  <a:srgbClr val="E2B68B"/>
                </a:solidFill>
                <a:latin typeface="r0c0i Linotte heavy" pitchFamily="2" charset="0"/>
              </a:rPr>
              <a:t>Ideas of Tim Sort 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2400" dirty="0">
              <a:solidFill>
                <a:srgbClr val="E7E7E7"/>
              </a:solidFill>
              <a:latin typeface="r0c0i Linotte heavy" pitchFamily="2" charset="0"/>
            </a:endParaRPr>
          </a:p>
          <a:p>
            <a: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2400" dirty="0">
                <a:solidFill>
                  <a:srgbClr val="E7E7E7"/>
                </a:solidFill>
                <a:latin typeface="r0c0i Linotte heavy" pitchFamily="2" charset="0"/>
              </a:rPr>
              <a:t>Tim Sort Implementation in Java</a:t>
            </a:r>
            <a:r>
              <a:rPr lang="en-GB" sz="2400" dirty="0">
                <a:solidFill>
                  <a:srgbClr val="E2B68B"/>
                </a:solidFill>
                <a:latin typeface="r0c0i Linotte heavy" pitchFamily="2" charset="0"/>
              </a:rPr>
              <a:t> </a:t>
            </a:r>
            <a:r>
              <a:rPr lang="en-GB" sz="24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24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2212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BE1B6416-CB31-3077-EC99-4C97E7845B0A}"/>
              </a:ext>
            </a:extLst>
          </p:cNvPr>
          <p:cNvSpPr txBox="1"/>
          <p:nvPr/>
        </p:nvSpPr>
        <p:spPr>
          <a:xfrm>
            <a:off x="4746563" y="1560262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273292" y="1560262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969821" y="1521425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482165" y="1521425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DE1A5D8-7200-0648-C00A-C047F102A362}"/>
              </a:ext>
            </a:extLst>
          </p:cNvPr>
          <p:cNvGrpSpPr/>
          <p:nvPr/>
        </p:nvGrpSpPr>
        <p:grpSpPr>
          <a:xfrm>
            <a:off x="4692551" y="1157515"/>
            <a:ext cx="317903" cy="481711"/>
            <a:chOff x="1947454" y="3539220"/>
            <a:chExt cx="538844" cy="816497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1A9EA31-E1F4-5FD1-3F1B-003D6DAC358D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6D6DC4-0CAB-E0F9-82D4-E9972488B28E}"/>
                </a:ext>
              </a:extLst>
            </p:cNvPr>
            <p:cNvSpPr txBox="1"/>
            <p:nvPr/>
          </p:nvSpPr>
          <p:spPr>
            <a:xfrm>
              <a:off x="2075906" y="3925331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905253" y="710701"/>
            <a:ext cx="317903" cy="906492"/>
            <a:chOff x="3739242" y="2819220"/>
            <a:chExt cx="538844" cy="153649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4" y="3925332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193680" y="311507"/>
            <a:ext cx="317903" cy="1331272"/>
            <a:chOff x="5531030" y="2099220"/>
            <a:chExt cx="538844" cy="225649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2" y="3925332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73531"/>
            <a:ext cx="317903" cy="1543662"/>
            <a:chOff x="6426924" y="1739220"/>
            <a:chExt cx="538844" cy="26164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6" y="3925332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CE18FB9-D9DA-689E-8EB3-D5612C91BECE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35462DA-E365-1266-E582-8F9C725A806D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949C36-DDC8-1DD4-BBD4-781299800446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961807" y="2850730"/>
            <a:ext cx="538844" cy="1080000"/>
            <a:chOff x="2843346" y="3179220"/>
            <a:chExt cx="538844" cy="108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850534" y="2156841"/>
            <a:ext cx="538844" cy="1800000"/>
            <a:chOff x="4635136" y="2459220"/>
            <a:chExt cx="538844" cy="1800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3778544" y="1085019"/>
            <a:ext cx="538844" cy="2880000"/>
            <a:chOff x="7322820" y="1379220"/>
            <a:chExt cx="538844" cy="288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4189379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273292" y="1560262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8738B84-EB27-3EB4-6BFD-3E91CAD1375A}"/>
              </a:ext>
            </a:extLst>
          </p:cNvPr>
          <p:cNvSpPr txBox="1"/>
          <p:nvPr/>
        </p:nvSpPr>
        <p:spPr>
          <a:xfrm>
            <a:off x="6969821" y="1521425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482165" y="1521425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AC23A14-1E16-E766-F920-FA6AAE481858}"/>
              </a:ext>
            </a:extLst>
          </p:cNvPr>
          <p:cNvGrpSpPr/>
          <p:nvPr/>
        </p:nvGrpSpPr>
        <p:grpSpPr>
          <a:xfrm>
            <a:off x="6905253" y="710701"/>
            <a:ext cx="317903" cy="906492"/>
            <a:chOff x="3739242" y="2819220"/>
            <a:chExt cx="538844" cy="153649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7C457FB-3CB1-811D-5F16-A47735DC7A47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B86B5A-DB51-8BDE-E9E1-AD84F073708C}"/>
                </a:ext>
              </a:extLst>
            </p:cNvPr>
            <p:cNvSpPr txBox="1"/>
            <p:nvPr/>
          </p:nvSpPr>
          <p:spPr>
            <a:xfrm>
              <a:off x="3867694" y="3925332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193680" y="311507"/>
            <a:ext cx="317903" cy="1331272"/>
            <a:chOff x="5531030" y="2099220"/>
            <a:chExt cx="538844" cy="225649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2" y="3925332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73531"/>
            <a:ext cx="317903" cy="1543662"/>
            <a:chOff x="6426924" y="1739220"/>
            <a:chExt cx="538844" cy="26164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6" y="3925332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CE18FB9-D9DA-689E-8EB3-D5612C91BECE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35462DA-E365-1266-E582-8F9C725A806D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949C36-DDC8-1DD4-BBD4-781299800446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961807" y="2850730"/>
            <a:ext cx="538844" cy="1080000"/>
            <a:chOff x="2843346" y="3179220"/>
            <a:chExt cx="538844" cy="108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850534" y="2156841"/>
            <a:ext cx="538844" cy="1800000"/>
            <a:chOff x="4635136" y="2459220"/>
            <a:chExt cx="538844" cy="1800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3778544" y="1085019"/>
            <a:ext cx="538844" cy="2880000"/>
            <a:chOff x="7322820" y="1379220"/>
            <a:chExt cx="538844" cy="288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C7B29C5-B82A-2270-9A05-3D2A856C33DB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623BA71-0C1F-82E0-9EB4-7551878EA066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9712D46-A4EF-053B-5EF9-92E5044BBBFF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3468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B700D52-4C6D-0B28-01FF-9CC591A7111E}"/>
              </a:ext>
            </a:extLst>
          </p:cNvPr>
          <p:cNvSpPr txBox="1"/>
          <p:nvPr/>
        </p:nvSpPr>
        <p:spPr>
          <a:xfrm>
            <a:off x="5273292" y="1560262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482165" y="1521425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57B05F-83B9-0422-6418-0B36822D4B3F}"/>
              </a:ext>
            </a:extLst>
          </p:cNvPr>
          <p:cNvGrpSpPr/>
          <p:nvPr/>
        </p:nvGrpSpPr>
        <p:grpSpPr>
          <a:xfrm>
            <a:off x="5193680" y="311507"/>
            <a:ext cx="317903" cy="1331272"/>
            <a:chOff x="5531030" y="2099220"/>
            <a:chExt cx="538844" cy="225649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4B677D4-0FC8-4478-3F62-ECC9ACC0809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CE04962-ECE9-5ABF-40FD-2261404AB88B}"/>
                </a:ext>
              </a:extLst>
            </p:cNvPr>
            <p:cNvSpPr txBox="1"/>
            <p:nvPr/>
          </p:nvSpPr>
          <p:spPr>
            <a:xfrm>
              <a:off x="5659482" y="3925332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73531"/>
            <a:ext cx="317903" cy="1543662"/>
            <a:chOff x="6426924" y="1739220"/>
            <a:chExt cx="538844" cy="26164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6" y="3925332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CE18FB9-D9DA-689E-8EB3-D5612C91BECE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35462DA-E365-1266-E582-8F9C725A806D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949C36-DDC8-1DD4-BBD4-781299800446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961807" y="2850730"/>
            <a:ext cx="538844" cy="1080000"/>
            <a:chOff x="2843346" y="3179220"/>
            <a:chExt cx="538844" cy="108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850534" y="2156841"/>
            <a:ext cx="538844" cy="1800000"/>
            <a:chOff x="4635136" y="2459220"/>
            <a:chExt cx="538844" cy="1800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3778544" y="1085019"/>
            <a:ext cx="538844" cy="2880000"/>
            <a:chOff x="7322820" y="1379220"/>
            <a:chExt cx="538844" cy="288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C7B29C5-B82A-2270-9A05-3D2A856C33DB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623BA71-0C1F-82E0-9EB4-7551878EA066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9712D46-A4EF-053B-5EF9-92E5044BBBFF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9A478C2-9414-5697-037F-40AD965FDEC8}"/>
              </a:ext>
            </a:extLst>
          </p:cNvPr>
          <p:cNvGrpSpPr/>
          <p:nvPr/>
        </p:nvGrpSpPr>
        <p:grpSpPr>
          <a:xfrm>
            <a:off x="5606557" y="2494811"/>
            <a:ext cx="538844" cy="1440000"/>
            <a:chOff x="3739242" y="2819220"/>
            <a:chExt cx="538844" cy="1440000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2615D73-5AB0-894C-BFA8-CBC4F80FEBC4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D8792A4-BE09-8060-9F09-1B784EC9110F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924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9BC944A6-8657-FF62-1C3B-D6ED6E1CBBE1}"/>
              </a:ext>
            </a:extLst>
          </p:cNvPr>
          <p:cNvSpPr txBox="1"/>
          <p:nvPr/>
        </p:nvSpPr>
        <p:spPr>
          <a:xfrm>
            <a:off x="7482165" y="1521425"/>
            <a:ext cx="166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01B3E5D-29C2-77DB-9C4A-26F1FC9A9392}"/>
              </a:ext>
            </a:extLst>
          </p:cNvPr>
          <p:cNvGrpSpPr/>
          <p:nvPr/>
        </p:nvGrpSpPr>
        <p:grpSpPr>
          <a:xfrm>
            <a:off x="7406382" y="73531"/>
            <a:ext cx="317903" cy="1543662"/>
            <a:chOff x="6426924" y="1739220"/>
            <a:chExt cx="538844" cy="26164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7416E5-F091-E972-C725-64481BEF98B8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09ED12-D450-BA4D-A38C-A44C7D0A61FF}"/>
                </a:ext>
              </a:extLst>
            </p:cNvPr>
            <p:cNvSpPr txBox="1"/>
            <p:nvPr/>
          </p:nvSpPr>
          <p:spPr>
            <a:xfrm>
              <a:off x="6555376" y="3925332"/>
              <a:ext cx="281940" cy="430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CE18FB9-D9DA-689E-8EB3-D5612C91BECE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35462DA-E365-1266-E582-8F9C725A806D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949C36-DDC8-1DD4-BBD4-781299800446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961807" y="2850730"/>
            <a:ext cx="538844" cy="1080000"/>
            <a:chOff x="2843346" y="3179220"/>
            <a:chExt cx="538844" cy="108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850534" y="2156841"/>
            <a:ext cx="538844" cy="1800000"/>
            <a:chOff x="4635136" y="2459220"/>
            <a:chExt cx="538844" cy="1800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3778544" y="1085019"/>
            <a:ext cx="538844" cy="2880000"/>
            <a:chOff x="7322820" y="1379220"/>
            <a:chExt cx="538844" cy="288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C7B29C5-B82A-2270-9A05-3D2A856C33DB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623BA71-0C1F-82E0-9EB4-7551878EA066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9712D46-A4EF-053B-5EF9-92E5044BBBFF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9A478C2-9414-5697-037F-40AD965FDEC8}"/>
              </a:ext>
            </a:extLst>
          </p:cNvPr>
          <p:cNvGrpSpPr/>
          <p:nvPr/>
        </p:nvGrpSpPr>
        <p:grpSpPr>
          <a:xfrm>
            <a:off x="5606557" y="2494811"/>
            <a:ext cx="538844" cy="1440000"/>
            <a:chOff x="3739242" y="2819220"/>
            <a:chExt cx="538844" cy="1440000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2615D73-5AB0-894C-BFA8-CBC4F80FEBC4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D8792A4-BE09-8060-9F09-1B784EC9110F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EDA37D-CA39-E3DF-3D12-F685A79A32C7}"/>
              </a:ext>
            </a:extLst>
          </p:cNvPr>
          <p:cNvGrpSpPr/>
          <p:nvPr/>
        </p:nvGrpSpPr>
        <p:grpSpPr>
          <a:xfrm>
            <a:off x="6495486" y="1800397"/>
            <a:ext cx="538844" cy="2160000"/>
            <a:chOff x="5531030" y="2099220"/>
            <a:chExt cx="538844" cy="216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0AF7D1-4E4A-D1E8-1FB9-F392838D4D4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63CE99-60F2-1B46-A773-27BDCD7CBFB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2190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CE18FB9-D9DA-689E-8EB3-D5612C91BECE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35462DA-E365-1266-E582-8F9C725A806D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949C36-DDC8-1DD4-BBD4-781299800446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961807" y="2850730"/>
            <a:ext cx="538844" cy="1080000"/>
            <a:chOff x="2843346" y="3179220"/>
            <a:chExt cx="538844" cy="108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850534" y="2156841"/>
            <a:ext cx="538844" cy="1800000"/>
            <a:chOff x="4635136" y="2459220"/>
            <a:chExt cx="538844" cy="1800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3778544" y="1085019"/>
            <a:ext cx="538844" cy="2880000"/>
            <a:chOff x="7322820" y="1379220"/>
            <a:chExt cx="538844" cy="288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C7B29C5-B82A-2270-9A05-3D2A856C33DB}"/>
              </a:ext>
            </a:extLst>
          </p:cNvPr>
          <p:cNvGrpSpPr/>
          <p:nvPr/>
        </p:nvGrpSpPr>
        <p:grpSpPr>
          <a:xfrm>
            <a:off x="4692551" y="3236841"/>
            <a:ext cx="538844" cy="720000"/>
            <a:chOff x="1947454" y="3539220"/>
            <a:chExt cx="538844" cy="72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623BA71-0C1F-82E0-9EB4-7551878EA066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9712D46-A4EF-053B-5EF9-92E5044BBBFF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9A478C2-9414-5697-037F-40AD965FDEC8}"/>
              </a:ext>
            </a:extLst>
          </p:cNvPr>
          <p:cNvGrpSpPr/>
          <p:nvPr/>
        </p:nvGrpSpPr>
        <p:grpSpPr>
          <a:xfrm>
            <a:off x="5606557" y="2494811"/>
            <a:ext cx="538844" cy="1440000"/>
            <a:chOff x="3739242" y="2819220"/>
            <a:chExt cx="538844" cy="1440000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2615D73-5AB0-894C-BFA8-CBC4F80FEBC4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D8792A4-BE09-8060-9F09-1B784EC9110F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EDA37D-CA39-E3DF-3D12-F685A79A32C7}"/>
              </a:ext>
            </a:extLst>
          </p:cNvPr>
          <p:cNvGrpSpPr/>
          <p:nvPr/>
        </p:nvGrpSpPr>
        <p:grpSpPr>
          <a:xfrm>
            <a:off x="6495486" y="1800397"/>
            <a:ext cx="538844" cy="2160000"/>
            <a:chOff x="5531030" y="2099220"/>
            <a:chExt cx="538844" cy="216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0AF7D1-4E4A-D1E8-1FB9-F392838D4D4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63CE99-60F2-1B46-A773-27BDCD7CBFBB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DF66E08-D146-0CF0-0BA3-2F685422CFC1}"/>
              </a:ext>
            </a:extLst>
          </p:cNvPr>
          <p:cNvGrpSpPr/>
          <p:nvPr/>
        </p:nvGrpSpPr>
        <p:grpSpPr>
          <a:xfrm>
            <a:off x="7406382" y="1414811"/>
            <a:ext cx="538844" cy="2520000"/>
            <a:chOff x="6426924" y="1739220"/>
            <a:chExt cx="538844" cy="2520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07749C-46C3-6C2E-4473-A5145AC0A94E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B63CDB-566D-E066-1FFF-9B3C905C0401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1977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534319" y="1500662"/>
            <a:ext cx="281940" cy="623976"/>
            <a:chOff x="2843346" y="3179220"/>
            <a:chExt cx="538844" cy="119254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13936" y="3886478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001748" y="1124542"/>
            <a:ext cx="281940" cy="1000096"/>
            <a:chOff x="4635136" y="2459220"/>
            <a:chExt cx="538844" cy="1911385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27665" y="3885320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2516794" y="560733"/>
            <a:ext cx="281940" cy="1563905"/>
            <a:chOff x="7322820" y="1379220"/>
            <a:chExt cx="538844" cy="298893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2" y="3882871"/>
              <a:ext cx="201418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C7B29C5-B82A-2270-9A05-3D2A856C33DB}"/>
              </a:ext>
            </a:extLst>
          </p:cNvPr>
          <p:cNvGrpSpPr/>
          <p:nvPr/>
        </p:nvGrpSpPr>
        <p:grpSpPr>
          <a:xfrm>
            <a:off x="5926751" y="1654659"/>
            <a:ext cx="281940" cy="441903"/>
            <a:chOff x="1947454" y="3539220"/>
            <a:chExt cx="538844" cy="84456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623BA71-0C1F-82E0-9EB4-7551878EA066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9712D46-A4EF-053B-5EF9-92E5044BBBFF}"/>
                </a:ext>
              </a:extLst>
            </p:cNvPr>
            <p:cNvSpPr txBox="1"/>
            <p:nvPr/>
          </p:nvSpPr>
          <p:spPr>
            <a:xfrm>
              <a:off x="2010520" y="3898501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9A478C2-9414-5697-037F-40AD965FDEC8}"/>
              </a:ext>
            </a:extLst>
          </p:cNvPr>
          <p:cNvGrpSpPr/>
          <p:nvPr/>
        </p:nvGrpSpPr>
        <p:grpSpPr>
          <a:xfrm>
            <a:off x="6413351" y="1283978"/>
            <a:ext cx="281940" cy="808259"/>
            <a:chOff x="3739243" y="2819220"/>
            <a:chExt cx="538844" cy="1544744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2615D73-5AB0-894C-BFA8-CBC4F80FEBC4}"/>
                </a:ext>
              </a:extLst>
            </p:cNvPr>
            <p:cNvSpPr/>
            <p:nvPr/>
          </p:nvSpPr>
          <p:spPr>
            <a:xfrm rot="10800000" flipH="1">
              <a:off x="3739243" y="2819220"/>
              <a:ext cx="538844" cy="144000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D8792A4-BE09-8060-9F09-1B784EC9110F}"/>
                </a:ext>
              </a:extLst>
            </p:cNvPr>
            <p:cNvSpPr txBox="1"/>
            <p:nvPr/>
          </p:nvSpPr>
          <p:spPr>
            <a:xfrm>
              <a:off x="3825710" y="3878680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EDA37D-CA39-E3DF-3D12-F685A79A32C7}"/>
              </a:ext>
            </a:extLst>
          </p:cNvPr>
          <p:cNvGrpSpPr/>
          <p:nvPr/>
        </p:nvGrpSpPr>
        <p:grpSpPr>
          <a:xfrm>
            <a:off x="6909226" y="904761"/>
            <a:ext cx="281940" cy="1191801"/>
            <a:chOff x="5531030" y="2099220"/>
            <a:chExt cx="538844" cy="227777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0AF7D1-4E4A-D1E8-1FB9-F392838D4D4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63CE99-60F2-1B46-A773-27BDCD7CBFBB}"/>
                </a:ext>
              </a:extLst>
            </p:cNvPr>
            <p:cNvSpPr txBox="1"/>
            <p:nvPr/>
          </p:nvSpPr>
          <p:spPr>
            <a:xfrm>
              <a:off x="5615088" y="3891708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DF66E08-D146-0CF0-0BA3-2F685422CFC1}"/>
              </a:ext>
            </a:extLst>
          </p:cNvPr>
          <p:cNvGrpSpPr/>
          <p:nvPr/>
        </p:nvGrpSpPr>
        <p:grpSpPr>
          <a:xfrm>
            <a:off x="7406382" y="718887"/>
            <a:ext cx="281940" cy="1371204"/>
            <a:chOff x="6426924" y="1739220"/>
            <a:chExt cx="538844" cy="262064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07749C-46C3-6C2E-4473-A5145AC0A94E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B63CDB-566D-E066-1FFF-9B3C905C0401}"/>
                </a:ext>
              </a:extLst>
            </p:cNvPr>
            <p:cNvSpPr txBox="1"/>
            <p:nvPr/>
          </p:nvSpPr>
          <p:spPr>
            <a:xfrm>
              <a:off x="6498464" y="3874581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45FE9D1-CF79-A993-48AD-83049FBA5DD2}"/>
              </a:ext>
            </a:extLst>
          </p:cNvPr>
          <p:cNvSpPr txBox="1"/>
          <p:nvPr/>
        </p:nvSpPr>
        <p:spPr>
          <a:xfrm>
            <a:off x="1059217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3872CED-62B2-2735-4664-12FDDCDFFDF1}"/>
              </a:ext>
            </a:extLst>
          </p:cNvPr>
          <p:cNvSpPr txBox="1"/>
          <p:nvPr/>
        </p:nvSpPr>
        <p:spPr>
          <a:xfrm>
            <a:off x="1534319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41EDE95-4728-C991-5EFC-DF6EA39EC456}"/>
              </a:ext>
            </a:extLst>
          </p:cNvPr>
          <p:cNvSpPr txBox="1"/>
          <p:nvPr/>
        </p:nvSpPr>
        <p:spPr>
          <a:xfrm>
            <a:off x="1985432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2B11927-EBAE-2A7D-0AAF-742B52070695}"/>
              </a:ext>
            </a:extLst>
          </p:cNvPr>
          <p:cNvSpPr txBox="1"/>
          <p:nvPr/>
        </p:nvSpPr>
        <p:spPr>
          <a:xfrm>
            <a:off x="2537425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73F4CFE-6CDC-F19F-224B-F4430451217E}"/>
              </a:ext>
            </a:extLst>
          </p:cNvPr>
          <p:cNvSpPr txBox="1"/>
          <p:nvPr/>
        </p:nvSpPr>
        <p:spPr>
          <a:xfrm>
            <a:off x="5928174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A11D752-8EB1-2649-B597-A8D5695AB3DB}"/>
              </a:ext>
            </a:extLst>
          </p:cNvPr>
          <p:cNvSpPr txBox="1"/>
          <p:nvPr/>
        </p:nvSpPr>
        <p:spPr>
          <a:xfrm>
            <a:off x="6403276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C3A236-C4FC-6E59-4DA7-6DC86D3EFC0D}"/>
              </a:ext>
            </a:extLst>
          </p:cNvPr>
          <p:cNvSpPr txBox="1"/>
          <p:nvPr/>
        </p:nvSpPr>
        <p:spPr>
          <a:xfrm>
            <a:off x="6854389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 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4678E7B-8827-3DA0-F805-A91A12B115B6}"/>
              </a:ext>
            </a:extLst>
          </p:cNvPr>
          <p:cNvSpPr txBox="1"/>
          <p:nvPr/>
        </p:nvSpPr>
        <p:spPr>
          <a:xfrm>
            <a:off x="7406382" y="2031385"/>
            <a:ext cx="42730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3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481446C0-A0D8-9751-EF5A-EA56816DDCA6}"/>
              </a:ext>
            </a:extLst>
          </p:cNvPr>
          <p:cNvGrpSpPr/>
          <p:nvPr/>
        </p:nvGrpSpPr>
        <p:grpSpPr>
          <a:xfrm>
            <a:off x="1058889" y="1836177"/>
            <a:ext cx="281940" cy="225270"/>
            <a:chOff x="1051560" y="3899220"/>
            <a:chExt cx="538844" cy="36000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5D06574-9624-A6AB-43A9-FE7804AF670A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393DE2D6-8670-AE0E-97D6-FFC5ED99055B}"/>
                </a:ext>
              </a:extLst>
            </p:cNvPr>
            <p:cNvSpPr txBox="1"/>
            <p:nvPr/>
          </p:nvSpPr>
          <p:spPr>
            <a:xfrm>
              <a:off x="1131884" y="3952262"/>
              <a:ext cx="28194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10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534319" y="1500662"/>
            <a:ext cx="281940" cy="623976"/>
            <a:chOff x="2843346" y="3179220"/>
            <a:chExt cx="538844" cy="119254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13936" y="3886478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001748" y="1124542"/>
            <a:ext cx="281940" cy="1000096"/>
            <a:chOff x="4635136" y="2459220"/>
            <a:chExt cx="538844" cy="1911385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27665" y="3885320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2516794" y="560733"/>
            <a:ext cx="281940" cy="1563905"/>
            <a:chOff x="7322820" y="1379220"/>
            <a:chExt cx="538844" cy="298893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2" y="3882871"/>
              <a:ext cx="201418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C7B29C5-B82A-2270-9A05-3D2A856C33DB}"/>
              </a:ext>
            </a:extLst>
          </p:cNvPr>
          <p:cNvGrpSpPr/>
          <p:nvPr/>
        </p:nvGrpSpPr>
        <p:grpSpPr>
          <a:xfrm>
            <a:off x="5926751" y="1654659"/>
            <a:ext cx="281940" cy="441903"/>
            <a:chOff x="1947454" y="3539220"/>
            <a:chExt cx="538844" cy="84456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623BA71-0C1F-82E0-9EB4-7551878EA066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9712D46-A4EF-053B-5EF9-92E5044BBBFF}"/>
                </a:ext>
              </a:extLst>
            </p:cNvPr>
            <p:cNvSpPr txBox="1"/>
            <p:nvPr/>
          </p:nvSpPr>
          <p:spPr>
            <a:xfrm>
              <a:off x="2010520" y="3898501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9A478C2-9414-5697-037F-40AD965FDEC8}"/>
              </a:ext>
            </a:extLst>
          </p:cNvPr>
          <p:cNvGrpSpPr/>
          <p:nvPr/>
        </p:nvGrpSpPr>
        <p:grpSpPr>
          <a:xfrm>
            <a:off x="6413351" y="1283978"/>
            <a:ext cx="281940" cy="808259"/>
            <a:chOff x="3739243" y="2819220"/>
            <a:chExt cx="538844" cy="1544744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2615D73-5AB0-894C-BFA8-CBC4F80FEBC4}"/>
                </a:ext>
              </a:extLst>
            </p:cNvPr>
            <p:cNvSpPr/>
            <p:nvPr/>
          </p:nvSpPr>
          <p:spPr>
            <a:xfrm rot="10800000" flipH="1">
              <a:off x="3739243" y="2819220"/>
              <a:ext cx="538844" cy="144000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D8792A4-BE09-8060-9F09-1B784EC9110F}"/>
                </a:ext>
              </a:extLst>
            </p:cNvPr>
            <p:cNvSpPr txBox="1"/>
            <p:nvPr/>
          </p:nvSpPr>
          <p:spPr>
            <a:xfrm>
              <a:off x="3825710" y="3878680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EDA37D-CA39-E3DF-3D12-F685A79A32C7}"/>
              </a:ext>
            </a:extLst>
          </p:cNvPr>
          <p:cNvGrpSpPr/>
          <p:nvPr/>
        </p:nvGrpSpPr>
        <p:grpSpPr>
          <a:xfrm>
            <a:off x="6909226" y="904761"/>
            <a:ext cx="281940" cy="1191801"/>
            <a:chOff x="5531030" y="2099220"/>
            <a:chExt cx="538844" cy="227777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0AF7D1-4E4A-D1E8-1FB9-F392838D4D4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63CE99-60F2-1B46-A773-27BDCD7CBFBB}"/>
                </a:ext>
              </a:extLst>
            </p:cNvPr>
            <p:cNvSpPr txBox="1"/>
            <p:nvPr/>
          </p:nvSpPr>
          <p:spPr>
            <a:xfrm>
              <a:off x="5615088" y="3891708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DF66E08-D146-0CF0-0BA3-2F685422CFC1}"/>
              </a:ext>
            </a:extLst>
          </p:cNvPr>
          <p:cNvGrpSpPr/>
          <p:nvPr/>
        </p:nvGrpSpPr>
        <p:grpSpPr>
          <a:xfrm>
            <a:off x="7406382" y="718887"/>
            <a:ext cx="281940" cy="1371204"/>
            <a:chOff x="6426924" y="1739220"/>
            <a:chExt cx="538844" cy="262064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07749C-46C3-6C2E-4473-A5145AC0A94E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B63CDB-566D-E066-1FFF-9B3C905C0401}"/>
                </a:ext>
              </a:extLst>
            </p:cNvPr>
            <p:cNvSpPr txBox="1"/>
            <p:nvPr/>
          </p:nvSpPr>
          <p:spPr>
            <a:xfrm>
              <a:off x="6498464" y="3874581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3872CED-62B2-2735-4664-12FDDCDFFDF1}"/>
              </a:ext>
            </a:extLst>
          </p:cNvPr>
          <p:cNvSpPr txBox="1"/>
          <p:nvPr/>
        </p:nvSpPr>
        <p:spPr>
          <a:xfrm>
            <a:off x="1534319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41EDE95-4728-C991-5EFC-DF6EA39EC456}"/>
              </a:ext>
            </a:extLst>
          </p:cNvPr>
          <p:cNvSpPr txBox="1"/>
          <p:nvPr/>
        </p:nvSpPr>
        <p:spPr>
          <a:xfrm>
            <a:off x="1985432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2B11927-EBAE-2A7D-0AAF-742B52070695}"/>
              </a:ext>
            </a:extLst>
          </p:cNvPr>
          <p:cNvSpPr txBox="1"/>
          <p:nvPr/>
        </p:nvSpPr>
        <p:spPr>
          <a:xfrm>
            <a:off x="2537425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73F4CFE-6CDC-F19F-224B-F4430451217E}"/>
              </a:ext>
            </a:extLst>
          </p:cNvPr>
          <p:cNvSpPr txBox="1"/>
          <p:nvPr/>
        </p:nvSpPr>
        <p:spPr>
          <a:xfrm>
            <a:off x="5928174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A11D752-8EB1-2649-B597-A8D5695AB3DB}"/>
              </a:ext>
            </a:extLst>
          </p:cNvPr>
          <p:cNvSpPr txBox="1"/>
          <p:nvPr/>
        </p:nvSpPr>
        <p:spPr>
          <a:xfrm>
            <a:off x="6403276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C3A236-C4FC-6E59-4DA7-6DC86D3EFC0D}"/>
              </a:ext>
            </a:extLst>
          </p:cNvPr>
          <p:cNvSpPr txBox="1"/>
          <p:nvPr/>
        </p:nvSpPr>
        <p:spPr>
          <a:xfrm>
            <a:off x="6854389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 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4678E7B-8827-3DA0-F805-A91A12B115B6}"/>
              </a:ext>
            </a:extLst>
          </p:cNvPr>
          <p:cNvSpPr txBox="1"/>
          <p:nvPr/>
        </p:nvSpPr>
        <p:spPr>
          <a:xfrm>
            <a:off x="7406382" y="2031385"/>
            <a:ext cx="42730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3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DC21183-10D5-D9B5-C73B-1D5238E05B0B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BC8B735-C42F-3037-454A-A6328A1CFB5F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AC521CB-03C3-287C-9423-3AF946188C20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3264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4B34A3-8FBB-616F-CD60-F25468FA2992}"/>
              </a:ext>
            </a:extLst>
          </p:cNvPr>
          <p:cNvGrpSpPr/>
          <p:nvPr/>
        </p:nvGrpSpPr>
        <p:grpSpPr>
          <a:xfrm>
            <a:off x="1534319" y="1500662"/>
            <a:ext cx="281940" cy="623976"/>
            <a:chOff x="2843346" y="3179220"/>
            <a:chExt cx="538844" cy="119254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C052EF3-5822-234A-AB1D-B9C9E517EE95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62AFE3-54C7-0D86-96CA-8F7CCB3AE612}"/>
                </a:ext>
              </a:extLst>
            </p:cNvPr>
            <p:cNvSpPr txBox="1"/>
            <p:nvPr/>
          </p:nvSpPr>
          <p:spPr>
            <a:xfrm>
              <a:off x="2913936" y="3886478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001748" y="1124542"/>
            <a:ext cx="281940" cy="1000096"/>
            <a:chOff x="4635136" y="2459220"/>
            <a:chExt cx="538844" cy="1911385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27665" y="3885320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2516794" y="560733"/>
            <a:ext cx="281940" cy="1563905"/>
            <a:chOff x="7322820" y="1379220"/>
            <a:chExt cx="538844" cy="298893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2" y="3882871"/>
              <a:ext cx="201418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9A478C2-9414-5697-037F-40AD965FDEC8}"/>
              </a:ext>
            </a:extLst>
          </p:cNvPr>
          <p:cNvGrpSpPr/>
          <p:nvPr/>
        </p:nvGrpSpPr>
        <p:grpSpPr>
          <a:xfrm>
            <a:off x="6413351" y="1283978"/>
            <a:ext cx="281940" cy="808259"/>
            <a:chOff x="3739243" y="2819220"/>
            <a:chExt cx="538844" cy="1544744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2615D73-5AB0-894C-BFA8-CBC4F80FEBC4}"/>
                </a:ext>
              </a:extLst>
            </p:cNvPr>
            <p:cNvSpPr/>
            <p:nvPr/>
          </p:nvSpPr>
          <p:spPr>
            <a:xfrm rot="10800000" flipH="1">
              <a:off x="3739243" y="2819220"/>
              <a:ext cx="538844" cy="144000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D8792A4-BE09-8060-9F09-1B784EC9110F}"/>
                </a:ext>
              </a:extLst>
            </p:cNvPr>
            <p:cNvSpPr txBox="1"/>
            <p:nvPr/>
          </p:nvSpPr>
          <p:spPr>
            <a:xfrm>
              <a:off x="3825710" y="3878680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EDA37D-CA39-E3DF-3D12-F685A79A32C7}"/>
              </a:ext>
            </a:extLst>
          </p:cNvPr>
          <p:cNvGrpSpPr/>
          <p:nvPr/>
        </p:nvGrpSpPr>
        <p:grpSpPr>
          <a:xfrm>
            <a:off x="6909226" y="904761"/>
            <a:ext cx="281940" cy="1191801"/>
            <a:chOff x="5531030" y="2099220"/>
            <a:chExt cx="538844" cy="227777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0AF7D1-4E4A-D1E8-1FB9-F392838D4D4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63CE99-60F2-1B46-A773-27BDCD7CBFBB}"/>
                </a:ext>
              </a:extLst>
            </p:cNvPr>
            <p:cNvSpPr txBox="1"/>
            <p:nvPr/>
          </p:nvSpPr>
          <p:spPr>
            <a:xfrm>
              <a:off x="5615088" y="3891708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DF66E08-D146-0CF0-0BA3-2F685422CFC1}"/>
              </a:ext>
            </a:extLst>
          </p:cNvPr>
          <p:cNvGrpSpPr/>
          <p:nvPr/>
        </p:nvGrpSpPr>
        <p:grpSpPr>
          <a:xfrm>
            <a:off x="7406382" y="718887"/>
            <a:ext cx="281940" cy="1371204"/>
            <a:chOff x="6426924" y="1739220"/>
            <a:chExt cx="538844" cy="262064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07749C-46C3-6C2E-4473-A5145AC0A94E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B63CDB-566D-E066-1FFF-9B3C905C0401}"/>
                </a:ext>
              </a:extLst>
            </p:cNvPr>
            <p:cNvSpPr txBox="1"/>
            <p:nvPr/>
          </p:nvSpPr>
          <p:spPr>
            <a:xfrm>
              <a:off x="6498464" y="3874581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3872CED-62B2-2735-4664-12FDDCDFFDF1}"/>
              </a:ext>
            </a:extLst>
          </p:cNvPr>
          <p:cNvSpPr txBox="1"/>
          <p:nvPr/>
        </p:nvSpPr>
        <p:spPr>
          <a:xfrm>
            <a:off x="1534319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41EDE95-4728-C991-5EFC-DF6EA39EC456}"/>
              </a:ext>
            </a:extLst>
          </p:cNvPr>
          <p:cNvSpPr txBox="1"/>
          <p:nvPr/>
        </p:nvSpPr>
        <p:spPr>
          <a:xfrm>
            <a:off x="1985432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2B11927-EBAE-2A7D-0AAF-742B52070695}"/>
              </a:ext>
            </a:extLst>
          </p:cNvPr>
          <p:cNvSpPr txBox="1"/>
          <p:nvPr/>
        </p:nvSpPr>
        <p:spPr>
          <a:xfrm>
            <a:off x="2537425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A11D752-8EB1-2649-B597-A8D5695AB3DB}"/>
              </a:ext>
            </a:extLst>
          </p:cNvPr>
          <p:cNvSpPr txBox="1"/>
          <p:nvPr/>
        </p:nvSpPr>
        <p:spPr>
          <a:xfrm>
            <a:off x="6403276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C3A236-C4FC-6E59-4DA7-6DC86D3EFC0D}"/>
              </a:ext>
            </a:extLst>
          </p:cNvPr>
          <p:cNvSpPr txBox="1"/>
          <p:nvPr/>
        </p:nvSpPr>
        <p:spPr>
          <a:xfrm>
            <a:off x="6854389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 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4678E7B-8827-3DA0-F805-A91A12B115B6}"/>
              </a:ext>
            </a:extLst>
          </p:cNvPr>
          <p:cNvSpPr txBox="1"/>
          <p:nvPr/>
        </p:nvSpPr>
        <p:spPr>
          <a:xfrm>
            <a:off x="7406382" y="2031385"/>
            <a:ext cx="42730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3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DC21183-10D5-D9B5-C73B-1D5238E05B0B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BC8B735-C42F-3037-454A-A6328A1CFB5F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AC521CB-03C3-287C-9423-3AF946188C20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867172-0AEC-1D4C-7027-8FA58B164928}"/>
              </a:ext>
            </a:extLst>
          </p:cNvPr>
          <p:cNvGrpSpPr/>
          <p:nvPr/>
        </p:nvGrpSpPr>
        <p:grpSpPr>
          <a:xfrm>
            <a:off x="1961807" y="3236841"/>
            <a:ext cx="538844" cy="720000"/>
            <a:chOff x="1947454" y="3539220"/>
            <a:chExt cx="538844" cy="7200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C83EAF7-21D8-6A36-0352-D0092784437A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2D00CCC-3F65-FC96-92D2-A8C9BB904D62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983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001748" y="1124542"/>
            <a:ext cx="281940" cy="1000096"/>
            <a:chOff x="4635136" y="2459220"/>
            <a:chExt cx="538844" cy="1911385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27665" y="3885320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2516794" y="560733"/>
            <a:ext cx="281940" cy="1563905"/>
            <a:chOff x="7322820" y="1379220"/>
            <a:chExt cx="538844" cy="298893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2" y="3882871"/>
              <a:ext cx="201418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9A478C2-9414-5697-037F-40AD965FDEC8}"/>
              </a:ext>
            </a:extLst>
          </p:cNvPr>
          <p:cNvGrpSpPr/>
          <p:nvPr/>
        </p:nvGrpSpPr>
        <p:grpSpPr>
          <a:xfrm>
            <a:off x="6413351" y="1283978"/>
            <a:ext cx="281940" cy="808259"/>
            <a:chOff x="3739243" y="2819220"/>
            <a:chExt cx="538844" cy="1544744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2615D73-5AB0-894C-BFA8-CBC4F80FEBC4}"/>
                </a:ext>
              </a:extLst>
            </p:cNvPr>
            <p:cNvSpPr/>
            <p:nvPr/>
          </p:nvSpPr>
          <p:spPr>
            <a:xfrm rot="10800000" flipH="1">
              <a:off x="3739243" y="2819220"/>
              <a:ext cx="538844" cy="144000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D8792A4-BE09-8060-9F09-1B784EC9110F}"/>
                </a:ext>
              </a:extLst>
            </p:cNvPr>
            <p:cNvSpPr txBox="1"/>
            <p:nvPr/>
          </p:nvSpPr>
          <p:spPr>
            <a:xfrm>
              <a:off x="3825710" y="3878680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EDA37D-CA39-E3DF-3D12-F685A79A32C7}"/>
              </a:ext>
            </a:extLst>
          </p:cNvPr>
          <p:cNvGrpSpPr/>
          <p:nvPr/>
        </p:nvGrpSpPr>
        <p:grpSpPr>
          <a:xfrm>
            <a:off x="6909226" y="904761"/>
            <a:ext cx="281940" cy="1191801"/>
            <a:chOff x="5531030" y="2099220"/>
            <a:chExt cx="538844" cy="227777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0AF7D1-4E4A-D1E8-1FB9-F392838D4D4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63CE99-60F2-1B46-A773-27BDCD7CBFBB}"/>
                </a:ext>
              </a:extLst>
            </p:cNvPr>
            <p:cNvSpPr txBox="1"/>
            <p:nvPr/>
          </p:nvSpPr>
          <p:spPr>
            <a:xfrm>
              <a:off x="5615088" y="3891708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DF66E08-D146-0CF0-0BA3-2F685422CFC1}"/>
              </a:ext>
            </a:extLst>
          </p:cNvPr>
          <p:cNvGrpSpPr/>
          <p:nvPr/>
        </p:nvGrpSpPr>
        <p:grpSpPr>
          <a:xfrm>
            <a:off x="7406382" y="718887"/>
            <a:ext cx="281940" cy="1371204"/>
            <a:chOff x="6426924" y="1739220"/>
            <a:chExt cx="538844" cy="262064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07749C-46C3-6C2E-4473-A5145AC0A94E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B63CDB-566D-E066-1FFF-9B3C905C0401}"/>
                </a:ext>
              </a:extLst>
            </p:cNvPr>
            <p:cNvSpPr txBox="1"/>
            <p:nvPr/>
          </p:nvSpPr>
          <p:spPr>
            <a:xfrm>
              <a:off x="6498464" y="3874581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741EDE95-4728-C991-5EFC-DF6EA39EC456}"/>
              </a:ext>
            </a:extLst>
          </p:cNvPr>
          <p:cNvSpPr txBox="1"/>
          <p:nvPr/>
        </p:nvSpPr>
        <p:spPr>
          <a:xfrm>
            <a:off x="1985432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2B11927-EBAE-2A7D-0AAF-742B52070695}"/>
              </a:ext>
            </a:extLst>
          </p:cNvPr>
          <p:cNvSpPr txBox="1"/>
          <p:nvPr/>
        </p:nvSpPr>
        <p:spPr>
          <a:xfrm>
            <a:off x="2537425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A11D752-8EB1-2649-B597-A8D5695AB3DB}"/>
              </a:ext>
            </a:extLst>
          </p:cNvPr>
          <p:cNvSpPr txBox="1"/>
          <p:nvPr/>
        </p:nvSpPr>
        <p:spPr>
          <a:xfrm>
            <a:off x="6403276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C3A236-C4FC-6E59-4DA7-6DC86D3EFC0D}"/>
              </a:ext>
            </a:extLst>
          </p:cNvPr>
          <p:cNvSpPr txBox="1"/>
          <p:nvPr/>
        </p:nvSpPr>
        <p:spPr>
          <a:xfrm>
            <a:off x="6854389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 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4678E7B-8827-3DA0-F805-A91A12B115B6}"/>
              </a:ext>
            </a:extLst>
          </p:cNvPr>
          <p:cNvSpPr txBox="1"/>
          <p:nvPr/>
        </p:nvSpPr>
        <p:spPr>
          <a:xfrm>
            <a:off x="7406382" y="2031385"/>
            <a:ext cx="42730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3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DC21183-10D5-D9B5-C73B-1D5238E05B0B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BC8B735-C42F-3037-454A-A6328A1CFB5F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AC521CB-03C3-287C-9423-3AF946188C20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867172-0AEC-1D4C-7027-8FA58B164928}"/>
              </a:ext>
            </a:extLst>
          </p:cNvPr>
          <p:cNvGrpSpPr/>
          <p:nvPr/>
        </p:nvGrpSpPr>
        <p:grpSpPr>
          <a:xfrm>
            <a:off x="1961807" y="3236841"/>
            <a:ext cx="538844" cy="720000"/>
            <a:chOff x="1947454" y="3539220"/>
            <a:chExt cx="538844" cy="7200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C83EAF7-21D8-6A36-0352-D0092784437A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2D00CCC-3F65-FC96-92D2-A8C9BB904D62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46A74F-EFBC-B2BC-BC4F-A979CA04AF3F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35B23B4-D8B7-170A-1A17-9BA963501B00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F22645-71D8-CF6E-7B98-2DBEF927551B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1330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6C5956-7995-F657-70DC-F8A86C996582}"/>
              </a:ext>
            </a:extLst>
          </p:cNvPr>
          <p:cNvGrpSpPr/>
          <p:nvPr/>
        </p:nvGrpSpPr>
        <p:grpSpPr>
          <a:xfrm>
            <a:off x="2001748" y="1124542"/>
            <a:ext cx="281940" cy="1000096"/>
            <a:chOff x="4635136" y="2459220"/>
            <a:chExt cx="538844" cy="1911385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6F86986-24D0-0A09-22C1-2F66AF6BCD8A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2BFD9B-6399-26C9-7FB1-D8857F87BD46}"/>
                </a:ext>
              </a:extLst>
            </p:cNvPr>
            <p:cNvSpPr txBox="1"/>
            <p:nvPr/>
          </p:nvSpPr>
          <p:spPr>
            <a:xfrm>
              <a:off x="4727665" y="3885320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2516794" y="560733"/>
            <a:ext cx="281940" cy="1563905"/>
            <a:chOff x="7322820" y="1379220"/>
            <a:chExt cx="538844" cy="298893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2" y="3882871"/>
              <a:ext cx="201418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EDA37D-CA39-E3DF-3D12-F685A79A32C7}"/>
              </a:ext>
            </a:extLst>
          </p:cNvPr>
          <p:cNvGrpSpPr/>
          <p:nvPr/>
        </p:nvGrpSpPr>
        <p:grpSpPr>
          <a:xfrm>
            <a:off x="6909226" y="904761"/>
            <a:ext cx="281940" cy="1191801"/>
            <a:chOff x="5531030" y="2099220"/>
            <a:chExt cx="538844" cy="227777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0AF7D1-4E4A-D1E8-1FB9-F392838D4D4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63CE99-60F2-1B46-A773-27BDCD7CBFBB}"/>
                </a:ext>
              </a:extLst>
            </p:cNvPr>
            <p:cNvSpPr txBox="1"/>
            <p:nvPr/>
          </p:nvSpPr>
          <p:spPr>
            <a:xfrm>
              <a:off x="5615088" y="3891708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DF66E08-D146-0CF0-0BA3-2F685422CFC1}"/>
              </a:ext>
            </a:extLst>
          </p:cNvPr>
          <p:cNvGrpSpPr/>
          <p:nvPr/>
        </p:nvGrpSpPr>
        <p:grpSpPr>
          <a:xfrm>
            <a:off x="7406382" y="718887"/>
            <a:ext cx="281940" cy="1371204"/>
            <a:chOff x="6426924" y="1739220"/>
            <a:chExt cx="538844" cy="262064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07749C-46C3-6C2E-4473-A5145AC0A94E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B63CDB-566D-E066-1FFF-9B3C905C0401}"/>
                </a:ext>
              </a:extLst>
            </p:cNvPr>
            <p:cNvSpPr txBox="1"/>
            <p:nvPr/>
          </p:nvSpPr>
          <p:spPr>
            <a:xfrm>
              <a:off x="6498464" y="3874581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741EDE95-4728-C991-5EFC-DF6EA39EC456}"/>
              </a:ext>
            </a:extLst>
          </p:cNvPr>
          <p:cNvSpPr txBox="1"/>
          <p:nvPr/>
        </p:nvSpPr>
        <p:spPr>
          <a:xfrm>
            <a:off x="1985432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2B11927-EBAE-2A7D-0AAF-742B52070695}"/>
              </a:ext>
            </a:extLst>
          </p:cNvPr>
          <p:cNvSpPr txBox="1"/>
          <p:nvPr/>
        </p:nvSpPr>
        <p:spPr>
          <a:xfrm>
            <a:off x="2537425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C3A236-C4FC-6E59-4DA7-6DC86D3EFC0D}"/>
              </a:ext>
            </a:extLst>
          </p:cNvPr>
          <p:cNvSpPr txBox="1"/>
          <p:nvPr/>
        </p:nvSpPr>
        <p:spPr>
          <a:xfrm>
            <a:off x="6854389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 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4678E7B-8827-3DA0-F805-A91A12B115B6}"/>
              </a:ext>
            </a:extLst>
          </p:cNvPr>
          <p:cNvSpPr txBox="1"/>
          <p:nvPr/>
        </p:nvSpPr>
        <p:spPr>
          <a:xfrm>
            <a:off x="7406382" y="2031385"/>
            <a:ext cx="42730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3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DC21183-10D5-D9B5-C73B-1D5238E05B0B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BC8B735-C42F-3037-454A-A6328A1CFB5F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AC521CB-03C3-287C-9423-3AF946188C20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867172-0AEC-1D4C-7027-8FA58B164928}"/>
              </a:ext>
            </a:extLst>
          </p:cNvPr>
          <p:cNvGrpSpPr/>
          <p:nvPr/>
        </p:nvGrpSpPr>
        <p:grpSpPr>
          <a:xfrm>
            <a:off x="1961807" y="3236841"/>
            <a:ext cx="538844" cy="720000"/>
            <a:chOff x="1947454" y="3539220"/>
            <a:chExt cx="538844" cy="7200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C83EAF7-21D8-6A36-0352-D0092784437A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2D00CCC-3F65-FC96-92D2-A8C9BB904D62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46A74F-EFBC-B2BC-BC4F-A979CA04AF3F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35B23B4-D8B7-170A-1A17-9BA963501B00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F22645-71D8-CF6E-7B98-2DBEF927551B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93242F3-1DEB-196C-957D-024EA88DF084}"/>
              </a:ext>
            </a:extLst>
          </p:cNvPr>
          <p:cNvGrpSpPr/>
          <p:nvPr/>
        </p:nvGrpSpPr>
        <p:grpSpPr>
          <a:xfrm>
            <a:off x="3782303" y="2494811"/>
            <a:ext cx="538844" cy="1440000"/>
            <a:chOff x="3739242" y="2819220"/>
            <a:chExt cx="538844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A60E23-AF8D-6F58-B498-05510178587E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E2DF3A9-CA22-F2CA-8ED2-6F777AE89143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2500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2A257E9-C985-B639-628E-B2D5C02401AB}"/>
              </a:ext>
            </a:extLst>
          </p:cNvPr>
          <p:cNvGrpSpPr/>
          <p:nvPr/>
        </p:nvGrpSpPr>
        <p:grpSpPr>
          <a:xfrm>
            <a:off x="0" y="0"/>
            <a:ext cx="9144000" cy="685800"/>
            <a:chOff x="0" y="739140"/>
            <a:chExt cx="9380220" cy="6858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7681FDE-8913-9ACA-BDB5-C81B0D6E748E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FA1FE82-8F66-A44B-6491-C23779844202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24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</a:t>
            </a:r>
            <a:r>
              <a:rPr lang="en-GB" sz="2000" dirty="0">
                <a:latin typeface="r0c0i Linotte heavy" pitchFamily="2" charset="0"/>
              </a:rPr>
              <a:t>.java</a:t>
            </a:r>
          </a:p>
        </p:txBody>
      </p:sp>
      <p:sp>
        <p:nvSpPr>
          <p:cNvPr id="18" name="Rectangle 17">
            <a:hlinkClick r:id="rId2" action="ppaction://hlinksldjump"/>
            <a:extLst>
              <a:ext uri="{FF2B5EF4-FFF2-40B4-BE49-F238E27FC236}">
                <a16:creationId xmlns:a16="http://schemas.microsoft.com/office/drawing/2014/main" id="{B2561B84-3E58-75BE-4334-8B51D35BC4EA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r0c0i Linotte heavy" pitchFamily="2" charset="0"/>
            </a:endParaRPr>
          </a:p>
        </p:txBody>
      </p:sp>
      <p:sp>
        <p:nvSpPr>
          <p:cNvPr id="19" name="Rectangle 18">
            <a:hlinkClick r:id="rId3" action="ppaction://hlinksldjump"/>
            <a:extLst>
              <a:ext uri="{FF2B5EF4-FFF2-40B4-BE49-F238E27FC236}">
                <a16:creationId xmlns:a16="http://schemas.microsoft.com/office/drawing/2014/main" id="{D1288FCE-ED8B-D246-1913-7D6CA4E013E6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r0c0i Linotte heavy" pitchFamily="2" charset="0"/>
            </a:endParaRPr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AE597004-3F15-824C-1C32-0723134746C9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r0c0i Linotte heavy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D74DD8-4EC5-F981-4430-8CB38C0E1FAB}"/>
              </a:ext>
            </a:extLst>
          </p:cNvPr>
          <p:cNvSpPr txBox="1"/>
          <p:nvPr/>
        </p:nvSpPr>
        <p:spPr>
          <a:xfrm>
            <a:off x="1155090" y="909756"/>
            <a:ext cx="729753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The </a:t>
            </a:r>
            <a:r>
              <a:rPr lang="en-GB" sz="2800" b="1" dirty="0" err="1">
                <a:solidFill>
                  <a:srgbClr val="FF5858"/>
                </a:solidFill>
                <a:latin typeface="r0c0i Linotte heavy" pitchFamily="2" charset="0"/>
              </a:rPr>
              <a:t>i</a:t>
            </a:r>
            <a:r>
              <a:rPr lang="en-GB" sz="2800" b="1" i="0" dirty="0" err="1">
                <a:solidFill>
                  <a:srgbClr val="FF5858"/>
                </a:solidFill>
                <a:effectLst/>
                <a:latin typeface="r0c0i Linotte heavy" pitchFamily="2" charset="0"/>
              </a:rPr>
              <a:t>mportances</a:t>
            </a:r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 of Sorting Algorithms</a:t>
            </a:r>
            <a:r>
              <a:rPr lang="en-GB" sz="2800" b="0" i="0" dirty="0">
                <a:solidFill>
                  <a:srgbClr val="E7E7E7"/>
                </a:solidFill>
                <a:effectLst/>
                <a:latin typeface="r0c0i Linotte heavy" pitchFamily="2" charset="0"/>
              </a:rPr>
              <a:t> </a:t>
            </a:r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Sorting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is one of the</a:t>
            </a:r>
            <a:r>
              <a:rPr lang="en-GB" sz="1800" dirty="0">
                <a:solidFill>
                  <a:schemeClr val="bg2">
                    <a:lumMod val="60000"/>
                    <a:lumOff val="40000"/>
                  </a:schemeClr>
                </a:solidFill>
                <a:latin typeface="r0c0i Linotte heavy" pitchFamily="2" charset="0"/>
              </a:rPr>
              <a:t>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fundamental problems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in 	                	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 *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computer science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b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</a:b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Efficient sorting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is important for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optimizing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the use 	 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of other algorithms</a:t>
            </a:r>
            <a:r>
              <a:rPr lang="en-GB" sz="1800" dirty="0">
                <a:solidFill>
                  <a:schemeClr val="bg2">
                    <a:lumMod val="60000"/>
                    <a:lumOff val="40000"/>
                  </a:schemeClr>
                </a:solidFill>
                <a:latin typeface="r0c0i Linotte heavy" pitchFamily="2" charset="0"/>
              </a:rPr>
              <a:t>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1800" dirty="0">
              <a:solidFill>
                <a:srgbClr val="E7E7E7"/>
              </a:solidFill>
              <a:latin typeface="r0c0i Linotte heavy" pitchFamily="2" charset="0"/>
            </a:endParaRPr>
          </a:p>
          <a:p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The sorting problem has attracted a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great deal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of 	</a:t>
            </a:r>
          </a:p>
          <a:p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	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 *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research  due to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the complexity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of solving it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efficiently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6220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2516794" y="560733"/>
            <a:ext cx="281940" cy="1563905"/>
            <a:chOff x="7322820" y="1379220"/>
            <a:chExt cx="538844" cy="298893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2" y="3882871"/>
              <a:ext cx="201418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CEDA37D-CA39-E3DF-3D12-F685A79A32C7}"/>
              </a:ext>
            </a:extLst>
          </p:cNvPr>
          <p:cNvGrpSpPr/>
          <p:nvPr/>
        </p:nvGrpSpPr>
        <p:grpSpPr>
          <a:xfrm>
            <a:off x="6909226" y="904761"/>
            <a:ext cx="281940" cy="1191801"/>
            <a:chOff x="5531030" y="2099220"/>
            <a:chExt cx="538844" cy="227777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0AF7D1-4E4A-D1E8-1FB9-F392838D4D4F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63CE99-60F2-1B46-A773-27BDCD7CBFBB}"/>
                </a:ext>
              </a:extLst>
            </p:cNvPr>
            <p:cNvSpPr txBox="1"/>
            <p:nvPr/>
          </p:nvSpPr>
          <p:spPr>
            <a:xfrm>
              <a:off x="5615088" y="3891708"/>
              <a:ext cx="281940" cy="485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DF66E08-D146-0CF0-0BA3-2F685422CFC1}"/>
              </a:ext>
            </a:extLst>
          </p:cNvPr>
          <p:cNvGrpSpPr/>
          <p:nvPr/>
        </p:nvGrpSpPr>
        <p:grpSpPr>
          <a:xfrm>
            <a:off x="7406382" y="718887"/>
            <a:ext cx="281940" cy="1371204"/>
            <a:chOff x="6426924" y="1739220"/>
            <a:chExt cx="538844" cy="262064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07749C-46C3-6C2E-4473-A5145AC0A94E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B63CDB-566D-E066-1FFF-9B3C905C0401}"/>
                </a:ext>
              </a:extLst>
            </p:cNvPr>
            <p:cNvSpPr txBox="1"/>
            <p:nvPr/>
          </p:nvSpPr>
          <p:spPr>
            <a:xfrm>
              <a:off x="6498464" y="3874581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52B11927-EBAE-2A7D-0AAF-742B52070695}"/>
              </a:ext>
            </a:extLst>
          </p:cNvPr>
          <p:cNvSpPr txBox="1"/>
          <p:nvPr/>
        </p:nvSpPr>
        <p:spPr>
          <a:xfrm>
            <a:off x="2537425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C3A236-C4FC-6E59-4DA7-6DC86D3EFC0D}"/>
              </a:ext>
            </a:extLst>
          </p:cNvPr>
          <p:cNvSpPr txBox="1"/>
          <p:nvPr/>
        </p:nvSpPr>
        <p:spPr>
          <a:xfrm>
            <a:off x="6854389" y="2031385"/>
            <a:ext cx="3833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 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4678E7B-8827-3DA0-F805-A91A12B115B6}"/>
              </a:ext>
            </a:extLst>
          </p:cNvPr>
          <p:cNvSpPr txBox="1"/>
          <p:nvPr/>
        </p:nvSpPr>
        <p:spPr>
          <a:xfrm>
            <a:off x="7406382" y="2031385"/>
            <a:ext cx="42730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3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DC21183-10D5-D9B5-C73B-1D5238E05B0B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BC8B735-C42F-3037-454A-A6328A1CFB5F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AC521CB-03C3-287C-9423-3AF946188C20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867172-0AEC-1D4C-7027-8FA58B164928}"/>
              </a:ext>
            </a:extLst>
          </p:cNvPr>
          <p:cNvGrpSpPr/>
          <p:nvPr/>
        </p:nvGrpSpPr>
        <p:grpSpPr>
          <a:xfrm>
            <a:off x="1961807" y="3236841"/>
            <a:ext cx="538844" cy="720000"/>
            <a:chOff x="1947454" y="3539220"/>
            <a:chExt cx="538844" cy="7200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C83EAF7-21D8-6A36-0352-D0092784437A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2D00CCC-3F65-FC96-92D2-A8C9BB904D62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46A74F-EFBC-B2BC-BC4F-A979CA04AF3F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35B23B4-D8B7-170A-1A17-9BA963501B00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F22645-71D8-CF6E-7B98-2DBEF927551B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93242F3-1DEB-196C-957D-024EA88DF084}"/>
              </a:ext>
            </a:extLst>
          </p:cNvPr>
          <p:cNvGrpSpPr/>
          <p:nvPr/>
        </p:nvGrpSpPr>
        <p:grpSpPr>
          <a:xfrm>
            <a:off x="3782303" y="2494811"/>
            <a:ext cx="538844" cy="1440000"/>
            <a:chOff x="3739242" y="2819220"/>
            <a:chExt cx="538844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A60E23-AF8D-6F58-B498-05510178587E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E2DF3A9-CA22-F2CA-8ED2-6F777AE89143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C2DBFCB-4A33-D6A4-AA3E-FFB1DD0ECB8F}"/>
              </a:ext>
            </a:extLst>
          </p:cNvPr>
          <p:cNvGrpSpPr/>
          <p:nvPr/>
        </p:nvGrpSpPr>
        <p:grpSpPr>
          <a:xfrm>
            <a:off x="4690170" y="2156841"/>
            <a:ext cx="538844" cy="1800000"/>
            <a:chOff x="4635136" y="2459220"/>
            <a:chExt cx="538844" cy="1800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03D9CBA-8F46-F8AA-640A-240A39FAD347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127A9FA-248B-D61D-3871-DE7AE171341D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0104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2516794" y="560733"/>
            <a:ext cx="281940" cy="1563905"/>
            <a:chOff x="7322820" y="1379220"/>
            <a:chExt cx="538844" cy="298893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2" y="3882871"/>
              <a:ext cx="201418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DF66E08-D146-0CF0-0BA3-2F685422CFC1}"/>
              </a:ext>
            </a:extLst>
          </p:cNvPr>
          <p:cNvGrpSpPr/>
          <p:nvPr/>
        </p:nvGrpSpPr>
        <p:grpSpPr>
          <a:xfrm>
            <a:off x="7406382" y="718887"/>
            <a:ext cx="281940" cy="1371204"/>
            <a:chOff x="6426924" y="1739220"/>
            <a:chExt cx="538844" cy="262064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07749C-46C3-6C2E-4473-A5145AC0A94E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CB63CDB-566D-E066-1FFF-9B3C905C0401}"/>
                </a:ext>
              </a:extLst>
            </p:cNvPr>
            <p:cNvSpPr txBox="1"/>
            <p:nvPr/>
          </p:nvSpPr>
          <p:spPr>
            <a:xfrm>
              <a:off x="6498464" y="3874581"/>
              <a:ext cx="281940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7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52B11927-EBAE-2A7D-0AAF-742B52070695}"/>
              </a:ext>
            </a:extLst>
          </p:cNvPr>
          <p:cNvSpPr txBox="1"/>
          <p:nvPr/>
        </p:nvSpPr>
        <p:spPr>
          <a:xfrm>
            <a:off x="2537425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4678E7B-8827-3DA0-F805-A91A12B115B6}"/>
              </a:ext>
            </a:extLst>
          </p:cNvPr>
          <p:cNvSpPr txBox="1"/>
          <p:nvPr/>
        </p:nvSpPr>
        <p:spPr>
          <a:xfrm>
            <a:off x="7406382" y="2031385"/>
            <a:ext cx="42730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 3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DC21183-10D5-D9B5-C73B-1D5238E05B0B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BC8B735-C42F-3037-454A-A6328A1CFB5F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AC521CB-03C3-287C-9423-3AF946188C20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867172-0AEC-1D4C-7027-8FA58B164928}"/>
              </a:ext>
            </a:extLst>
          </p:cNvPr>
          <p:cNvGrpSpPr/>
          <p:nvPr/>
        </p:nvGrpSpPr>
        <p:grpSpPr>
          <a:xfrm>
            <a:off x="1961807" y="3236841"/>
            <a:ext cx="538844" cy="720000"/>
            <a:chOff x="1947454" y="3539220"/>
            <a:chExt cx="538844" cy="7200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C83EAF7-21D8-6A36-0352-D0092784437A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2D00CCC-3F65-FC96-92D2-A8C9BB904D62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46A74F-EFBC-B2BC-BC4F-A979CA04AF3F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35B23B4-D8B7-170A-1A17-9BA963501B00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F22645-71D8-CF6E-7B98-2DBEF927551B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93242F3-1DEB-196C-957D-024EA88DF084}"/>
              </a:ext>
            </a:extLst>
          </p:cNvPr>
          <p:cNvGrpSpPr/>
          <p:nvPr/>
        </p:nvGrpSpPr>
        <p:grpSpPr>
          <a:xfrm>
            <a:off x="3782303" y="2494811"/>
            <a:ext cx="538844" cy="1440000"/>
            <a:chOff x="3739242" y="2819220"/>
            <a:chExt cx="538844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A60E23-AF8D-6F58-B498-05510178587E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E2DF3A9-CA22-F2CA-8ED2-6F777AE89143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C2DBFCB-4A33-D6A4-AA3E-FFB1DD0ECB8F}"/>
              </a:ext>
            </a:extLst>
          </p:cNvPr>
          <p:cNvGrpSpPr/>
          <p:nvPr/>
        </p:nvGrpSpPr>
        <p:grpSpPr>
          <a:xfrm>
            <a:off x="4690170" y="2156841"/>
            <a:ext cx="538844" cy="1800000"/>
            <a:chOff x="4635136" y="2459220"/>
            <a:chExt cx="538844" cy="1800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03D9CBA-8F46-F8AA-640A-240A39FAD347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127A9FA-248B-D61D-3871-DE7AE171341D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83249E-0F00-A94A-D46A-CE79AF28670B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DB44BEC-DC8A-E540-4411-B10E354027DB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B5DB99D-2A7B-7DCC-3602-E0F3FF5AF967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9099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858B2D-AF23-190F-AC26-5A56861A9327}"/>
              </a:ext>
            </a:extLst>
          </p:cNvPr>
          <p:cNvGrpSpPr/>
          <p:nvPr/>
        </p:nvGrpSpPr>
        <p:grpSpPr>
          <a:xfrm>
            <a:off x="2516794" y="560733"/>
            <a:ext cx="281940" cy="1563905"/>
            <a:chOff x="7322820" y="1379220"/>
            <a:chExt cx="538844" cy="2988935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154FDC-86F5-9861-1AEE-22522CB009E2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BA2A04-E13F-BA13-3116-DBD3EB907F82}"/>
                </a:ext>
              </a:extLst>
            </p:cNvPr>
            <p:cNvSpPr txBox="1"/>
            <p:nvPr/>
          </p:nvSpPr>
          <p:spPr>
            <a:xfrm>
              <a:off x="7451272" y="3882871"/>
              <a:ext cx="201418" cy="48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dirty="0">
                  <a:latin typeface="r0c0i Linotte heavy" pitchFamily="2" charset="0"/>
                </a:rPr>
                <a:t>8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2B11927-EBAE-2A7D-0AAF-742B52070695}"/>
              </a:ext>
            </a:extLst>
          </p:cNvPr>
          <p:cNvSpPr txBox="1"/>
          <p:nvPr/>
        </p:nvSpPr>
        <p:spPr>
          <a:xfrm>
            <a:off x="2537425" y="2031385"/>
            <a:ext cx="2819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DC21183-10D5-D9B5-C73B-1D5238E05B0B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BC8B735-C42F-3037-454A-A6328A1CFB5F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AC521CB-03C3-287C-9423-3AF946188C20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867172-0AEC-1D4C-7027-8FA58B164928}"/>
              </a:ext>
            </a:extLst>
          </p:cNvPr>
          <p:cNvGrpSpPr/>
          <p:nvPr/>
        </p:nvGrpSpPr>
        <p:grpSpPr>
          <a:xfrm>
            <a:off x="1961807" y="3236841"/>
            <a:ext cx="538844" cy="720000"/>
            <a:chOff x="1947454" y="3539220"/>
            <a:chExt cx="538844" cy="7200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C83EAF7-21D8-6A36-0352-D0092784437A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2D00CCC-3F65-FC96-92D2-A8C9BB904D62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46A74F-EFBC-B2BC-BC4F-A979CA04AF3F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35B23B4-D8B7-170A-1A17-9BA963501B00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F22645-71D8-CF6E-7B98-2DBEF927551B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93242F3-1DEB-196C-957D-024EA88DF084}"/>
              </a:ext>
            </a:extLst>
          </p:cNvPr>
          <p:cNvGrpSpPr/>
          <p:nvPr/>
        </p:nvGrpSpPr>
        <p:grpSpPr>
          <a:xfrm>
            <a:off x="3782303" y="2494811"/>
            <a:ext cx="538844" cy="1440000"/>
            <a:chOff x="3739242" y="2819220"/>
            <a:chExt cx="538844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A60E23-AF8D-6F58-B498-05510178587E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E2DF3A9-CA22-F2CA-8ED2-6F777AE89143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C2DBFCB-4A33-D6A4-AA3E-FFB1DD0ECB8F}"/>
              </a:ext>
            </a:extLst>
          </p:cNvPr>
          <p:cNvGrpSpPr/>
          <p:nvPr/>
        </p:nvGrpSpPr>
        <p:grpSpPr>
          <a:xfrm>
            <a:off x="4690170" y="2156841"/>
            <a:ext cx="538844" cy="1800000"/>
            <a:chOff x="4635136" y="2459220"/>
            <a:chExt cx="538844" cy="1800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03D9CBA-8F46-F8AA-640A-240A39FAD347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127A9FA-248B-D61D-3871-DE7AE171341D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83249E-0F00-A94A-D46A-CE79AF28670B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DB44BEC-DC8A-E540-4411-B10E354027DB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B5DB99D-2A7B-7DCC-3602-E0F3FF5AF967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7AB520C-1B03-A01F-45F2-641F6E548757}"/>
              </a:ext>
            </a:extLst>
          </p:cNvPr>
          <p:cNvGrpSpPr/>
          <p:nvPr/>
        </p:nvGrpSpPr>
        <p:grpSpPr>
          <a:xfrm>
            <a:off x="6514898" y="1414811"/>
            <a:ext cx="538844" cy="2520000"/>
            <a:chOff x="6426924" y="1739220"/>
            <a:chExt cx="538844" cy="252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B4613D1-FFF2-387E-71CB-3BFD80316FEC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33F6DEC-C7C1-BF9C-C26B-6BAB504879D4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9733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E7D64A5-0EB7-C318-B4A5-7B3C76BEDFFB}"/>
              </a:ext>
            </a:extLst>
          </p:cNvPr>
          <p:cNvGrpSpPr/>
          <p:nvPr/>
        </p:nvGrpSpPr>
        <p:grpSpPr>
          <a:xfrm>
            <a:off x="0" y="0"/>
            <a:ext cx="1691640" cy="441960"/>
            <a:chOff x="0" y="0"/>
            <a:chExt cx="1805940" cy="5029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70E6FB-B1CE-B066-A79C-A58CA5C6CB87}"/>
                </a:ext>
              </a:extLst>
            </p:cNvPr>
            <p:cNvSpPr/>
            <p:nvPr/>
          </p:nvSpPr>
          <p:spPr>
            <a:xfrm>
              <a:off x="0" y="0"/>
              <a:ext cx="1805940" cy="50292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 </a:t>
              </a:r>
              <a:r>
                <a:rPr lang="en-GB" dirty="0">
                  <a:solidFill>
                    <a:schemeClr val="bg1"/>
                  </a:solidFill>
                  <a:latin typeface="r0c0i Linotte heavy" pitchFamily="2" charset="0"/>
                </a:rPr>
                <a:t>CONSOLE</a:t>
              </a:r>
            </a:p>
          </p:txBody>
        </p:sp>
        <p:grpSp>
          <p:nvGrpSpPr>
            <p:cNvPr id="4" name="Google Shape;2894;p50">
              <a:extLst>
                <a:ext uri="{FF2B5EF4-FFF2-40B4-BE49-F238E27FC236}">
                  <a16:creationId xmlns:a16="http://schemas.microsoft.com/office/drawing/2014/main" id="{ACC79EAD-D1F0-A8F7-BD5A-C76976AED00A}"/>
                </a:ext>
              </a:extLst>
            </p:cNvPr>
            <p:cNvGrpSpPr/>
            <p:nvPr/>
          </p:nvGrpSpPr>
          <p:grpSpPr>
            <a:xfrm>
              <a:off x="114292" y="102866"/>
              <a:ext cx="297188" cy="297188"/>
              <a:chOff x="1562938" y="4248450"/>
              <a:chExt cx="475950" cy="475950"/>
            </a:xfrm>
          </p:grpSpPr>
          <p:sp>
            <p:nvSpPr>
              <p:cNvPr id="5" name="Google Shape;2895;p50">
                <a:extLst>
                  <a:ext uri="{FF2B5EF4-FFF2-40B4-BE49-F238E27FC236}">
                    <a16:creationId xmlns:a16="http://schemas.microsoft.com/office/drawing/2014/main" id="{13143A81-818E-F605-D37F-10CD2AAE4FD4}"/>
                  </a:ext>
                </a:extLst>
              </p:cNvPr>
              <p:cNvSpPr/>
              <p:nvPr/>
            </p:nvSpPr>
            <p:spPr>
              <a:xfrm>
                <a:off x="1571938" y="4257450"/>
                <a:ext cx="457475" cy="2901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11606" extrusionOk="0">
                    <a:moveTo>
                      <a:pt x="740" y="1"/>
                    </a:moveTo>
                    <a:cubicBezTo>
                      <a:pt x="342" y="1"/>
                      <a:pt x="1" y="342"/>
                      <a:pt x="1" y="740"/>
                    </a:cubicBezTo>
                    <a:lnTo>
                      <a:pt x="1" y="11605"/>
                    </a:lnTo>
                    <a:lnTo>
                      <a:pt x="18299" y="11605"/>
                    </a:lnTo>
                    <a:lnTo>
                      <a:pt x="18299" y="740"/>
                    </a:lnTo>
                    <a:cubicBezTo>
                      <a:pt x="18299" y="342"/>
                      <a:pt x="17976" y="1"/>
                      <a:pt x="175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896;p50">
                <a:extLst>
                  <a:ext uri="{FF2B5EF4-FFF2-40B4-BE49-F238E27FC236}">
                    <a16:creationId xmlns:a16="http://schemas.microsoft.com/office/drawing/2014/main" id="{FC3AB90A-1C81-F964-DD84-1A85981C556C}"/>
                  </a:ext>
                </a:extLst>
              </p:cNvPr>
              <p:cNvSpPr/>
              <p:nvPr/>
            </p:nvSpPr>
            <p:spPr>
              <a:xfrm>
                <a:off x="1611763" y="4294900"/>
                <a:ext cx="377825" cy="252700"/>
              </a:xfrm>
              <a:custGeom>
                <a:avLst/>
                <a:gdLst/>
                <a:ahLst/>
                <a:cxnLst/>
                <a:rect l="l" t="t" r="r" b="b"/>
                <a:pathLst>
                  <a:path w="15113" h="10108" extrusionOk="0">
                    <a:moveTo>
                      <a:pt x="1" y="1"/>
                    </a:moveTo>
                    <a:lnTo>
                      <a:pt x="1" y="10107"/>
                    </a:lnTo>
                    <a:lnTo>
                      <a:pt x="15113" y="10107"/>
                    </a:lnTo>
                    <a:lnTo>
                      <a:pt x="151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897;p50">
                <a:extLst>
                  <a:ext uri="{FF2B5EF4-FFF2-40B4-BE49-F238E27FC236}">
                    <a16:creationId xmlns:a16="http://schemas.microsoft.com/office/drawing/2014/main" id="{4945FF31-9565-BF96-6F9C-CF10D0BD7324}"/>
                  </a:ext>
                </a:extLst>
              </p:cNvPr>
              <p:cNvSpPr/>
              <p:nvPr/>
            </p:nvSpPr>
            <p:spPr>
              <a:xfrm>
                <a:off x="1875338" y="4356050"/>
                <a:ext cx="73975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58" y="3717"/>
                    </a:lnTo>
                    <a:lnTo>
                      <a:pt x="29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898;p50">
                <a:extLst>
                  <a:ext uri="{FF2B5EF4-FFF2-40B4-BE49-F238E27FC236}">
                    <a16:creationId xmlns:a16="http://schemas.microsoft.com/office/drawing/2014/main" id="{3AA20C15-D6BE-E771-398E-84CF9A65CAF5}"/>
                  </a:ext>
                </a:extLst>
              </p:cNvPr>
              <p:cNvSpPr/>
              <p:nvPr/>
            </p:nvSpPr>
            <p:spPr>
              <a:xfrm>
                <a:off x="1571938" y="4547575"/>
                <a:ext cx="45747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8299" h="6694" extrusionOk="0">
                    <a:moveTo>
                      <a:pt x="1" y="0"/>
                    </a:moveTo>
                    <a:lnTo>
                      <a:pt x="1" y="2238"/>
                    </a:lnTo>
                    <a:cubicBezTo>
                      <a:pt x="1" y="2636"/>
                      <a:pt x="342" y="2977"/>
                      <a:pt x="740" y="2977"/>
                    </a:cubicBezTo>
                    <a:lnTo>
                      <a:pt x="7661" y="2977"/>
                    </a:lnTo>
                    <a:lnTo>
                      <a:pt x="7661" y="3717"/>
                    </a:lnTo>
                    <a:cubicBezTo>
                      <a:pt x="7661" y="4551"/>
                      <a:pt x="6998" y="5215"/>
                      <a:pt x="6182" y="5215"/>
                    </a:cubicBezTo>
                    <a:cubicBezTo>
                      <a:pt x="5348" y="5215"/>
                      <a:pt x="4684" y="5878"/>
                      <a:pt x="4684" y="6694"/>
                    </a:cubicBezTo>
                    <a:lnTo>
                      <a:pt x="13615" y="6694"/>
                    </a:lnTo>
                    <a:cubicBezTo>
                      <a:pt x="13615" y="5878"/>
                      <a:pt x="12952" y="5215"/>
                      <a:pt x="12136" y="5215"/>
                    </a:cubicBezTo>
                    <a:cubicBezTo>
                      <a:pt x="11302" y="5215"/>
                      <a:pt x="10638" y="4551"/>
                      <a:pt x="10638" y="3717"/>
                    </a:cubicBezTo>
                    <a:lnTo>
                      <a:pt x="10638" y="2977"/>
                    </a:lnTo>
                    <a:lnTo>
                      <a:pt x="17559" y="2977"/>
                    </a:lnTo>
                    <a:cubicBezTo>
                      <a:pt x="17976" y="2977"/>
                      <a:pt x="18299" y="2636"/>
                      <a:pt x="18299" y="2238"/>
                    </a:cubicBezTo>
                    <a:lnTo>
                      <a:pt x="182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99;p50">
                <a:extLst>
                  <a:ext uri="{FF2B5EF4-FFF2-40B4-BE49-F238E27FC236}">
                    <a16:creationId xmlns:a16="http://schemas.microsoft.com/office/drawing/2014/main" id="{EFD6D0BA-7970-2DFC-0DF1-4EF78620337D}"/>
                  </a:ext>
                </a:extLst>
              </p:cNvPr>
              <p:cNvSpPr/>
              <p:nvPr/>
            </p:nvSpPr>
            <p:spPr>
              <a:xfrm>
                <a:off x="17634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900;p50">
                <a:extLst>
                  <a:ext uri="{FF2B5EF4-FFF2-40B4-BE49-F238E27FC236}">
                    <a16:creationId xmlns:a16="http://schemas.microsoft.com/office/drawing/2014/main" id="{DAE9AB79-5A57-5E9C-DFAF-908EC8ACC74A}"/>
                  </a:ext>
                </a:extLst>
              </p:cNvPr>
              <p:cNvSpPr/>
              <p:nvPr/>
            </p:nvSpPr>
            <p:spPr>
              <a:xfrm>
                <a:off x="1652063" y="4356050"/>
                <a:ext cx="74450" cy="92950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718" extrusionOk="0">
                    <a:moveTo>
                      <a:pt x="0" y="1"/>
                    </a:moveTo>
                    <a:lnTo>
                      <a:pt x="0" y="3717"/>
                    </a:lnTo>
                    <a:lnTo>
                      <a:pt x="2977" y="3717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901;p50">
                <a:extLst>
                  <a:ext uri="{FF2B5EF4-FFF2-40B4-BE49-F238E27FC236}">
                    <a16:creationId xmlns:a16="http://schemas.microsoft.com/office/drawing/2014/main" id="{9EA11309-12D4-504C-5DFA-416E4EFAB605}"/>
                  </a:ext>
                </a:extLst>
              </p:cNvPr>
              <p:cNvSpPr/>
              <p:nvPr/>
            </p:nvSpPr>
            <p:spPr>
              <a:xfrm>
                <a:off x="1828413" y="4575450"/>
                <a:ext cx="2182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44" extrusionOk="0">
                    <a:moveTo>
                      <a:pt x="384" y="0"/>
                    </a:moveTo>
                    <a:cubicBezTo>
                      <a:pt x="198" y="0"/>
                      <a:pt x="19" y="148"/>
                      <a:pt x="19" y="364"/>
                    </a:cubicBezTo>
                    <a:cubicBezTo>
                      <a:pt x="0" y="573"/>
                      <a:pt x="171" y="743"/>
                      <a:pt x="379" y="743"/>
                    </a:cubicBezTo>
                    <a:cubicBezTo>
                      <a:pt x="721" y="743"/>
                      <a:pt x="872" y="345"/>
                      <a:pt x="645" y="118"/>
                    </a:cubicBezTo>
                    <a:cubicBezTo>
                      <a:pt x="570" y="36"/>
                      <a:pt x="476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02;p50">
                <a:extLst>
                  <a:ext uri="{FF2B5EF4-FFF2-40B4-BE49-F238E27FC236}">
                    <a16:creationId xmlns:a16="http://schemas.microsoft.com/office/drawing/2014/main" id="{CB0EF313-D2F7-A121-1520-886999B3B015}"/>
                  </a:ext>
                </a:extLst>
              </p:cNvPr>
              <p:cNvSpPr/>
              <p:nvPr/>
            </p:nvSpPr>
            <p:spPr>
              <a:xfrm>
                <a:off x="1562938" y="4248450"/>
                <a:ext cx="475950" cy="4759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9038" extrusionOk="0">
                    <a:moveTo>
                      <a:pt x="16687" y="2219"/>
                    </a:moveTo>
                    <a:lnTo>
                      <a:pt x="16687" y="11605"/>
                    </a:lnTo>
                    <a:lnTo>
                      <a:pt x="2333" y="11605"/>
                    </a:lnTo>
                    <a:lnTo>
                      <a:pt x="2333" y="2219"/>
                    </a:lnTo>
                    <a:close/>
                    <a:moveTo>
                      <a:pt x="17919" y="740"/>
                    </a:moveTo>
                    <a:cubicBezTo>
                      <a:pt x="18128" y="740"/>
                      <a:pt x="18279" y="911"/>
                      <a:pt x="18279" y="1100"/>
                    </a:cubicBezTo>
                    <a:lnTo>
                      <a:pt x="18279" y="11605"/>
                    </a:lnTo>
                    <a:lnTo>
                      <a:pt x="17426" y="11605"/>
                    </a:lnTo>
                    <a:lnTo>
                      <a:pt x="17426" y="1859"/>
                    </a:lnTo>
                    <a:cubicBezTo>
                      <a:pt x="17426" y="1650"/>
                      <a:pt x="17274" y="1480"/>
                      <a:pt x="17066" y="1480"/>
                    </a:cubicBezTo>
                    <a:lnTo>
                      <a:pt x="1954" y="1480"/>
                    </a:lnTo>
                    <a:cubicBezTo>
                      <a:pt x="1764" y="1480"/>
                      <a:pt x="1593" y="1650"/>
                      <a:pt x="1593" y="1859"/>
                    </a:cubicBezTo>
                    <a:lnTo>
                      <a:pt x="1593" y="11605"/>
                    </a:lnTo>
                    <a:lnTo>
                      <a:pt x="740" y="11605"/>
                    </a:lnTo>
                    <a:lnTo>
                      <a:pt x="740" y="1100"/>
                    </a:lnTo>
                    <a:cubicBezTo>
                      <a:pt x="740" y="911"/>
                      <a:pt x="911" y="740"/>
                      <a:pt x="1100" y="740"/>
                    </a:cubicBezTo>
                    <a:close/>
                    <a:moveTo>
                      <a:pt x="18279" y="12344"/>
                    </a:moveTo>
                    <a:lnTo>
                      <a:pt x="18279" y="14184"/>
                    </a:lnTo>
                    <a:cubicBezTo>
                      <a:pt x="18279" y="14392"/>
                      <a:pt x="18128" y="14563"/>
                      <a:pt x="17919" y="14563"/>
                    </a:cubicBezTo>
                    <a:lnTo>
                      <a:pt x="1100" y="14563"/>
                    </a:lnTo>
                    <a:cubicBezTo>
                      <a:pt x="911" y="14563"/>
                      <a:pt x="740" y="14392"/>
                      <a:pt x="740" y="14184"/>
                    </a:cubicBezTo>
                    <a:lnTo>
                      <a:pt x="740" y="12344"/>
                    </a:lnTo>
                    <a:close/>
                    <a:moveTo>
                      <a:pt x="10638" y="15321"/>
                    </a:moveTo>
                    <a:lnTo>
                      <a:pt x="10638" y="15682"/>
                    </a:lnTo>
                    <a:cubicBezTo>
                      <a:pt x="10619" y="16080"/>
                      <a:pt x="10752" y="16478"/>
                      <a:pt x="10998" y="16800"/>
                    </a:cubicBezTo>
                    <a:lnTo>
                      <a:pt x="8021" y="16800"/>
                    </a:lnTo>
                    <a:cubicBezTo>
                      <a:pt x="8268" y="16478"/>
                      <a:pt x="8401" y="16080"/>
                      <a:pt x="8401" y="15682"/>
                    </a:cubicBezTo>
                    <a:lnTo>
                      <a:pt x="8401" y="15321"/>
                    </a:lnTo>
                    <a:close/>
                    <a:moveTo>
                      <a:pt x="12496" y="17540"/>
                    </a:moveTo>
                    <a:cubicBezTo>
                      <a:pt x="12951" y="17540"/>
                      <a:pt x="13387" y="17843"/>
                      <a:pt x="13539" y="18279"/>
                    </a:cubicBezTo>
                    <a:lnTo>
                      <a:pt x="5480" y="18279"/>
                    </a:lnTo>
                    <a:cubicBezTo>
                      <a:pt x="5632" y="17843"/>
                      <a:pt x="6068" y="17540"/>
                      <a:pt x="6542" y="17540"/>
                    </a:cubicBezTo>
                    <a:close/>
                    <a:moveTo>
                      <a:pt x="1100" y="1"/>
                    </a:moveTo>
                    <a:cubicBezTo>
                      <a:pt x="494" y="1"/>
                      <a:pt x="1" y="494"/>
                      <a:pt x="1" y="1100"/>
                    </a:cubicBezTo>
                    <a:lnTo>
                      <a:pt x="1" y="14203"/>
                    </a:lnTo>
                    <a:cubicBezTo>
                      <a:pt x="1" y="14809"/>
                      <a:pt x="494" y="15321"/>
                      <a:pt x="1100" y="15321"/>
                    </a:cubicBezTo>
                    <a:lnTo>
                      <a:pt x="7661" y="15321"/>
                    </a:lnTo>
                    <a:lnTo>
                      <a:pt x="7661" y="15682"/>
                    </a:lnTo>
                    <a:cubicBezTo>
                      <a:pt x="7642" y="16307"/>
                      <a:pt x="7149" y="16800"/>
                      <a:pt x="6542" y="16800"/>
                    </a:cubicBezTo>
                    <a:cubicBezTo>
                      <a:pt x="5518" y="16800"/>
                      <a:pt x="4684" y="17635"/>
                      <a:pt x="4684" y="18659"/>
                    </a:cubicBezTo>
                    <a:cubicBezTo>
                      <a:pt x="4684" y="18867"/>
                      <a:pt x="4836" y="19038"/>
                      <a:pt x="5044" y="19038"/>
                    </a:cubicBezTo>
                    <a:lnTo>
                      <a:pt x="13975" y="19038"/>
                    </a:lnTo>
                    <a:cubicBezTo>
                      <a:pt x="14184" y="19038"/>
                      <a:pt x="14354" y="18867"/>
                      <a:pt x="14354" y="18659"/>
                    </a:cubicBezTo>
                    <a:cubicBezTo>
                      <a:pt x="14354" y="17635"/>
                      <a:pt x="13520" y="16800"/>
                      <a:pt x="12496" y="16800"/>
                    </a:cubicBezTo>
                    <a:cubicBezTo>
                      <a:pt x="11870" y="16800"/>
                      <a:pt x="11377" y="16307"/>
                      <a:pt x="11377" y="15682"/>
                    </a:cubicBezTo>
                    <a:lnTo>
                      <a:pt x="11377" y="15321"/>
                    </a:lnTo>
                    <a:lnTo>
                      <a:pt x="17919" y="15321"/>
                    </a:lnTo>
                    <a:cubicBezTo>
                      <a:pt x="18526" y="15321"/>
                      <a:pt x="19038" y="14809"/>
                      <a:pt x="19038" y="14203"/>
                    </a:cubicBezTo>
                    <a:lnTo>
                      <a:pt x="19038" y="1100"/>
                    </a:lnTo>
                    <a:cubicBezTo>
                      <a:pt x="19038" y="494"/>
                      <a:pt x="18526" y="1"/>
                      <a:pt x="179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03;p50">
                <a:extLst>
                  <a:ext uri="{FF2B5EF4-FFF2-40B4-BE49-F238E27FC236}">
                    <a16:creationId xmlns:a16="http://schemas.microsoft.com/office/drawing/2014/main" id="{1C4FF079-33DC-0109-C44E-65C7548AF13F}"/>
                  </a:ext>
                </a:extLst>
              </p:cNvPr>
              <p:cNvSpPr/>
              <p:nvPr/>
            </p:nvSpPr>
            <p:spPr>
              <a:xfrm>
                <a:off x="1642588" y="4346575"/>
                <a:ext cx="92925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4476" extrusionOk="0">
                    <a:moveTo>
                      <a:pt x="2977" y="759"/>
                    </a:moveTo>
                    <a:lnTo>
                      <a:pt x="2977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0" y="171"/>
                      <a:pt x="0" y="380"/>
                    </a:cubicBezTo>
                    <a:lnTo>
                      <a:pt x="0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04;p50">
                <a:extLst>
                  <a:ext uri="{FF2B5EF4-FFF2-40B4-BE49-F238E27FC236}">
                    <a16:creationId xmlns:a16="http://schemas.microsoft.com/office/drawing/2014/main" id="{DBCFDB9C-97D5-95BF-A8C6-85602B79E24E}"/>
                  </a:ext>
                </a:extLst>
              </p:cNvPr>
              <p:cNvSpPr/>
              <p:nvPr/>
            </p:nvSpPr>
            <p:spPr>
              <a:xfrm>
                <a:off x="1753988" y="4346575"/>
                <a:ext cx="9340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476" extrusionOk="0">
                    <a:moveTo>
                      <a:pt x="2996" y="759"/>
                    </a:moveTo>
                    <a:lnTo>
                      <a:pt x="2996" y="3736"/>
                    </a:lnTo>
                    <a:lnTo>
                      <a:pt x="759" y="3736"/>
                    </a:lnTo>
                    <a:lnTo>
                      <a:pt x="759" y="759"/>
                    </a:lnTo>
                    <a:close/>
                    <a:moveTo>
                      <a:pt x="379" y="1"/>
                    </a:moveTo>
                    <a:cubicBezTo>
                      <a:pt x="171" y="1"/>
                      <a:pt x="19" y="171"/>
                      <a:pt x="19" y="380"/>
                    </a:cubicBezTo>
                    <a:lnTo>
                      <a:pt x="19" y="4096"/>
                    </a:lnTo>
                    <a:cubicBezTo>
                      <a:pt x="0" y="4305"/>
                      <a:pt x="171" y="4476"/>
                      <a:pt x="379" y="4476"/>
                    </a:cubicBezTo>
                    <a:lnTo>
                      <a:pt x="3356" y="4476"/>
                    </a:lnTo>
                    <a:cubicBezTo>
                      <a:pt x="3565" y="4476"/>
                      <a:pt x="3735" y="4305"/>
                      <a:pt x="3735" y="4096"/>
                    </a:cubicBezTo>
                    <a:lnTo>
                      <a:pt x="3735" y="380"/>
                    </a:lnTo>
                    <a:cubicBezTo>
                      <a:pt x="3735" y="171"/>
                      <a:pt x="3565" y="1"/>
                      <a:pt x="3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05;p50">
                <a:extLst>
                  <a:ext uri="{FF2B5EF4-FFF2-40B4-BE49-F238E27FC236}">
                    <a16:creationId xmlns:a16="http://schemas.microsoft.com/office/drawing/2014/main" id="{6E9B2E79-0A55-8503-4E4E-C0F6C9C755A9}"/>
                  </a:ext>
                </a:extLst>
              </p:cNvPr>
              <p:cNvSpPr/>
              <p:nvPr/>
            </p:nvSpPr>
            <p:spPr>
              <a:xfrm>
                <a:off x="1865838" y="4346575"/>
                <a:ext cx="92950" cy="111900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4476" extrusionOk="0">
                    <a:moveTo>
                      <a:pt x="2978" y="759"/>
                    </a:moveTo>
                    <a:lnTo>
                      <a:pt x="2978" y="3736"/>
                    </a:lnTo>
                    <a:lnTo>
                      <a:pt x="740" y="3736"/>
                    </a:lnTo>
                    <a:lnTo>
                      <a:pt x="740" y="759"/>
                    </a:lnTo>
                    <a:close/>
                    <a:moveTo>
                      <a:pt x="380" y="1"/>
                    </a:moveTo>
                    <a:cubicBezTo>
                      <a:pt x="172" y="1"/>
                      <a:pt x="1" y="171"/>
                      <a:pt x="1" y="380"/>
                    </a:cubicBezTo>
                    <a:lnTo>
                      <a:pt x="1" y="4096"/>
                    </a:lnTo>
                    <a:cubicBezTo>
                      <a:pt x="1" y="4305"/>
                      <a:pt x="172" y="4476"/>
                      <a:pt x="380" y="4476"/>
                    </a:cubicBezTo>
                    <a:lnTo>
                      <a:pt x="3357" y="4476"/>
                    </a:lnTo>
                    <a:cubicBezTo>
                      <a:pt x="3547" y="4476"/>
                      <a:pt x="3717" y="4305"/>
                      <a:pt x="3717" y="4096"/>
                    </a:cubicBezTo>
                    <a:lnTo>
                      <a:pt x="3717" y="380"/>
                    </a:lnTo>
                    <a:cubicBezTo>
                      <a:pt x="3717" y="171"/>
                      <a:pt x="3547" y="1"/>
                      <a:pt x="33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06;p50">
                <a:extLst>
                  <a:ext uri="{FF2B5EF4-FFF2-40B4-BE49-F238E27FC236}">
                    <a16:creationId xmlns:a16="http://schemas.microsoft.com/office/drawing/2014/main" id="{7DC95CB0-5335-5024-10D9-8BA705DE7F8D}"/>
                  </a:ext>
                </a:extLst>
              </p:cNvPr>
              <p:cNvSpPr/>
              <p:nvPr/>
            </p:nvSpPr>
            <p:spPr>
              <a:xfrm>
                <a:off x="16397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07;p50">
                <a:extLst>
                  <a:ext uri="{FF2B5EF4-FFF2-40B4-BE49-F238E27FC236}">
                    <a16:creationId xmlns:a16="http://schemas.microsoft.com/office/drawing/2014/main" id="{AFAD89A7-7AA7-E3EC-D2A5-3A4CC822551C}"/>
                  </a:ext>
                </a:extLst>
              </p:cNvPr>
              <p:cNvSpPr/>
              <p:nvPr/>
            </p:nvSpPr>
            <p:spPr>
              <a:xfrm>
                <a:off x="1751138" y="4476950"/>
                <a:ext cx="991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740" extrusionOk="0">
                    <a:moveTo>
                      <a:pt x="493" y="0"/>
                    </a:moveTo>
                    <a:cubicBezTo>
                      <a:pt x="0" y="0"/>
                      <a:pt x="0" y="740"/>
                      <a:pt x="493" y="740"/>
                    </a:cubicBezTo>
                    <a:lnTo>
                      <a:pt x="3470" y="740"/>
                    </a:lnTo>
                    <a:cubicBezTo>
                      <a:pt x="3963" y="740"/>
                      <a:pt x="3963" y="0"/>
                      <a:pt x="34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08;p50">
                <a:extLst>
                  <a:ext uri="{FF2B5EF4-FFF2-40B4-BE49-F238E27FC236}">
                    <a16:creationId xmlns:a16="http://schemas.microsoft.com/office/drawing/2014/main" id="{9BD4D513-4A15-5FCA-97BE-245A5BB2E35B}"/>
                  </a:ext>
                </a:extLst>
              </p:cNvPr>
              <p:cNvSpPr/>
              <p:nvPr/>
            </p:nvSpPr>
            <p:spPr>
              <a:xfrm>
                <a:off x="1862538" y="4476950"/>
                <a:ext cx="995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40" extrusionOk="0">
                    <a:moveTo>
                      <a:pt x="512" y="0"/>
                    </a:moveTo>
                    <a:cubicBezTo>
                      <a:pt x="0" y="0"/>
                      <a:pt x="0" y="740"/>
                      <a:pt x="512" y="740"/>
                    </a:cubicBezTo>
                    <a:lnTo>
                      <a:pt x="3489" y="740"/>
                    </a:lnTo>
                    <a:cubicBezTo>
                      <a:pt x="3982" y="740"/>
                      <a:pt x="3982" y="0"/>
                      <a:pt x="3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09;p50">
                <a:extLst>
                  <a:ext uri="{FF2B5EF4-FFF2-40B4-BE49-F238E27FC236}">
                    <a16:creationId xmlns:a16="http://schemas.microsoft.com/office/drawing/2014/main" id="{6D092D6C-9B7B-A432-CCAB-52F78A6ABE29}"/>
                  </a:ext>
                </a:extLst>
              </p:cNvPr>
              <p:cNvSpPr/>
              <p:nvPr/>
            </p:nvSpPr>
            <p:spPr>
              <a:xfrm>
                <a:off x="1751138" y="4575525"/>
                <a:ext cx="6212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741" extrusionOk="0">
                    <a:moveTo>
                      <a:pt x="493" y="1"/>
                    </a:moveTo>
                    <a:cubicBezTo>
                      <a:pt x="0" y="1"/>
                      <a:pt x="0" y="740"/>
                      <a:pt x="493" y="740"/>
                    </a:cubicBezTo>
                    <a:lnTo>
                      <a:pt x="1991" y="740"/>
                    </a:lnTo>
                    <a:cubicBezTo>
                      <a:pt x="2484" y="740"/>
                      <a:pt x="2484" y="1"/>
                      <a:pt x="1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" name="Multiplication Sign 19">
              <a:extLst>
                <a:ext uri="{FF2B5EF4-FFF2-40B4-BE49-F238E27FC236}">
                  <a16:creationId xmlns:a16="http://schemas.microsoft.com/office/drawing/2014/main" id="{DD4134AB-D534-917A-EA98-A20E0861847D}"/>
                </a:ext>
              </a:extLst>
            </p:cNvPr>
            <p:cNvSpPr/>
            <p:nvPr/>
          </p:nvSpPr>
          <p:spPr>
            <a:xfrm>
              <a:off x="1412212" y="115598"/>
              <a:ext cx="285652" cy="285652"/>
            </a:xfrm>
            <a:prstGeom prst="mathMultiply">
              <a:avLst>
                <a:gd name="adj1" fmla="val 75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4" name="Rectangle 33">
            <a:hlinkClick r:id="rId3" action="ppaction://hlinksldjump"/>
            <a:extLst>
              <a:ext uri="{FF2B5EF4-FFF2-40B4-BE49-F238E27FC236}">
                <a16:creationId xmlns:a16="http://schemas.microsoft.com/office/drawing/2014/main" id="{7825D50D-7E19-542F-30AB-2EDC78F0B57D}"/>
              </a:ext>
            </a:extLst>
          </p:cNvPr>
          <p:cNvSpPr/>
          <p:nvPr/>
        </p:nvSpPr>
        <p:spPr>
          <a:xfrm>
            <a:off x="1315647" y="73531"/>
            <a:ext cx="311223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7EA1C2E-BF3F-016E-4BA8-EAAB76112C54}"/>
              </a:ext>
            </a:extLst>
          </p:cNvPr>
          <p:cNvSpPr txBox="1"/>
          <p:nvPr/>
        </p:nvSpPr>
        <p:spPr>
          <a:xfrm>
            <a:off x="1174677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5797-DFBF-0826-D283-64238FFD4C6C}"/>
              </a:ext>
            </a:extLst>
          </p:cNvPr>
          <p:cNvSpPr txBox="1"/>
          <p:nvPr/>
        </p:nvSpPr>
        <p:spPr>
          <a:xfrm>
            <a:off x="209025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1599D3-FEAC-440E-66AC-AB5DC0526A63}"/>
              </a:ext>
            </a:extLst>
          </p:cNvPr>
          <p:cNvSpPr txBox="1"/>
          <p:nvPr/>
        </p:nvSpPr>
        <p:spPr>
          <a:xfrm>
            <a:off x="3002886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24991E-C86C-5E2D-CD3F-D8CC62827432}"/>
              </a:ext>
            </a:extLst>
          </p:cNvPr>
          <p:cNvSpPr txBox="1"/>
          <p:nvPr/>
        </p:nvSpPr>
        <p:spPr>
          <a:xfrm>
            <a:off x="3910755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3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47A9522-B11A-E116-E243-1F2FF828A282}"/>
              </a:ext>
            </a:extLst>
          </p:cNvPr>
          <p:cNvSpPr txBox="1"/>
          <p:nvPr/>
        </p:nvSpPr>
        <p:spPr>
          <a:xfrm>
            <a:off x="4821003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A39799-F54A-448E-D62F-65F59E1AD98C}"/>
              </a:ext>
            </a:extLst>
          </p:cNvPr>
          <p:cNvSpPr txBox="1"/>
          <p:nvPr/>
        </p:nvSpPr>
        <p:spPr>
          <a:xfrm>
            <a:off x="5731251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A4DD23-05FB-BEB9-1615-750A575A966B}"/>
              </a:ext>
            </a:extLst>
          </p:cNvPr>
          <p:cNvSpPr txBox="1"/>
          <p:nvPr/>
        </p:nvSpPr>
        <p:spPr>
          <a:xfrm>
            <a:off x="6641499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1F8D344-EC2A-BFDD-CE94-63B23ED3AF92}"/>
              </a:ext>
            </a:extLst>
          </p:cNvPr>
          <p:cNvSpPr txBox="1"/>
          <p:nvPr/>
        </p:nvSpPr>
        <p:spPr>
          <a:xfrm>
            <a:off x="7551744" y="3979628"/>
            <a:ext cx="281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  <a:latin typeface="r0c0i Linotte heavy" pitchFamily="2" charset="0"/>
              </a:rPr>
              <a:t>7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DC21183-10D5-D9B5-C73B-1D5238E05B0B}"/>
              </a:ext>
            </a:extLst>
          </p:cNvPr>
          <p:cNvGrpSpPr/>
          <p:nvPr/>
        </p:nvGrpSpPr>
        <p:grpSpPr>
          <a:xfrm>
            <a:off x="1061601" y="3596841"/>
            <a:ext cx="538844" cy="360000"/>
            <a:chOff x="1051560" y="3899220"/>
            <a:chExt cx="538844" cy="3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BC8B735-C42F-3037-454A-A6328A1CFB5F}"/>
                </a:ext>
              </a:extLst>
            </p:cNvPr>
            <p:cNvSpPr/>
            <p:nvPr/>
          </p:nvSpPr>
          <p:spPr>
            <a:xfrm rot="10800000" flipH="1">
              <a:off x="1051560" y="3899220"/>
              <a:ext cx="538844" cy="36000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AC521CB-03C3-287C-9423-3AF946188C20}"/>
                </a:ext>
              </a:extLst>
            </p:cNvPr>
            <p:cNvSpPr txBox="1"/>
            <p:nvPr/>
          </p:nvSpPr>
          <p:spPr>
            <a:xfrm>
              <a:off x="117467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1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867172-0AEC-1D4C-7027-8FA58B164928}"/>
              </a:ext>
            </a:extLst>
          </p:cNvPr>
          <p:cNvGrpSpPr/>
          <p:nvPr/>
        </p:nvGrpSpPr>
        <p:grpSpPr>
          <a:xfrm>
            <a:off x="1961807" y="3236841"/>
            <a:ext cx="538844" cy="720000"/>
            <a:chOff x="1947454" y="3539220"/>
            <a:chExt cx="538844" cy="7200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C83EAF7-21D8-6A36-0352-D0092784437A}"/>
                </a:ext>
              </a:extLst>
            </p:cNvPr>
            <p:cNvSpPr/>
            <p:nvPr/>
          </p:nvSpPr>
          <p:spPr>
            <a:xfrm rot="10800000" flipH="1">
              <a:off x="1947454" y="3539220"/>
              <a:ext cx="538844" cy="720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2D00CCC-3F65-FC96-92D2-A8C9BB904D62}"/>
                </a:ext>
              </a:extLst>
            </p:cNvPr>
            <p:cNvSpPr txBox="1"/>
            <p:nvPr/>
          </p:nvSpPr>
          <p:spPr>
            <a:xfrm>
              <a:off x="207590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2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46A74F-EFBC-B2BC-BC4F-A979CA04AF3F}"/>
              </a:ext>
            </a:extLst>
          </p:cNvPr>
          <p:cNvGrpSpPr/>
          <p:nvPr/>
        </p:nvGrpSpPr>
        <p:grpSpPr>
          <a:xfrm>
            <a:off x="2874435" y="2850730"/>
            <a:ext cx="538844" cy="1080000"/>
            <a:chOff x="2843346" y="3179220"/>
            <a:chExt cx="538844" cy="1080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35B23B4-D8B7-170A-1A17-9BA963501B00}"/>
                </a:ext>
              </a:extLst>
            </p:cNvPr>
            <p:cNvSpPr/>
            <p:nvPr/>
          </p:nvSpPr>
          <p:spPr>
            <a:xfrm rot="10800000" flipH="1">
              <a:off x="2843346" y="3179220"/>
              <a:ext cx="538844" cy="1080000"/>
            </a:xfrm>
            <a:prstGeom prst="rect">
              <a:avLst/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F22645-71D8-CF6E-7B98-2DBEF927551B}"/>
                </a:ext>
              </a:extLst>
            </p:cNvPr>
            <p:cNvSpPr txBox="1"/>
            <p:nvPr/>
          </p:nvSpPr>
          <p:spPr>
            <a:xfrm>
              <a:off x="2971799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93242F3-1DEB-196C-957D-024EA88DF084}"/>
              </a:ext>
            </a:extLst>
          </p:cNvPr>
          <p:cNvGrpSpPr/>
          <p:nvPr/>
        </p:nvGrpSpPr>
        <p:grpSpPr>
          <a:xfrm>
            <a:off x="3782303" y="2494811"/>
            <a:ext cx="538844" cy="1440000"/>
            <a:chOff x="3739242" y="2819220"/>
            <a:chExt cx="538844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A60E23-AF8D-6F58-B498-05510178587E}"/>
                </a:ext>
              </a:extLst>
            </p:cNvPr>
            <p:cNvSpPr/>
            <p:nvPr/>
          </p:nvSpPr>
          <p:spPr>
            <a:xfrm rot="10800000" flipH="1">
              <a:off x="3739242" y="2819220"/>
              <a:ext cx="538844" cy="1440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E2DF3A9-CA22-F2CA-8ED2-6F777AE89143}"/>
                </a:ext>
              </a:extLst>
            </p:cNvPr>
            <p:cNvSpPr txBox="1"/>
            <p:nvPr/>
          </p:nvSpPr>
          <p:spPr>
            <a:xfrm>
              <a:off x="3867693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4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C2DBFCB-4A33-D6A4-AA3E-FFB1DD0ECB8F}"/>
              </a:ext>
            </a:extLst>
          </p:cNvPr>
          <p:cNvGrpSpPr/>
          <p:nvPr/>
        </p:nvGrpSpPr>
        <p:grpSpPr>
          <a:xfrm>
            <a:off x="4690170" y="2156841"/>
            <a:ext cx="538844" cy="1800000"/>
            <a:chOff x="4635136" y="2459220"/>
            <a:chExt cx="538844" cy="1800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03D9CBA-8F46-F8AA-640A-240A39FAD347}"/>
                </a:ext>
              </a:extLst>
            </p:cNvPr>
            <p:cNvSpPr/>
            <p:nvPr/>
          </p:nvSpPr>
          <p:spPr>
            <a:xfrm rot="10800000" flipH="1">
              <a:off x="4635136" y="2459220"/>
              <a:ext cx="538844" cy="1800000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127A9FA-248B-D61D-3871-DE7AE171341D}"/>
                </a:ext>
              </a:extLst>
            </p:cNvPr>
            <p:cNvSpPr txBox="1"/>
            <p:nvPr/>
          </p:nvSpPr>
          <p:spPr>
            <a:xfrm>
              <a:off x="4763587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5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83249E-0F00-A94A-D46A-CE79AF28670B}"/>
              </a:ext>
            </a:extLst>
          </p:cNvPr>
          <p:cNvGrpSpPr/>
          <p:nvPr/>
        </p:nvGrpSpPr>
        <p:grpSpPr>
          <a:xfrm>
            <a:off x="5598967" y="1800397"/>
            <a:ext cx="538844" cy="2160000"/>
            <a:chOff x="5531030" y="2099220"/>
            <a:chExt cx="538844" cy="2160000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DB44BEC-DC8A-E540-4411-B10E354027DB}"/>
                </a:ext>
              </a:extLst>
            </p:cNvPr>
            <p:cNvSpPr/>
            <p:nvPr/>
          </p:nvSpPr>
          <p:spPr>
            <a:xfrm rot="10800000" flipH="1">
              <a:off x="5531030" y="2099220"/>
              <a:ext cx="538844" cy="2160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B5DB99D-2A7B-7DCC-3602-E0F3FF5AF967}"/>
                </a:ext>
              </a:extLst>
            </p:cNvPr>
            <p:cNvSpPr txBox="1"/>
            <p:nvPr/>
          </p:nvSpPr>
          <p:spPr>
            <a:xfrm>
              <a:off x="565948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6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7AB520C-1B03-A01F-45F2-641F6E548757}"/>
              </a:ext>
            </a:extLst>
          </p:cNvPr>
          <p:cNvGrpSpPr/>
          <p:nvPr/>
        </p:nvGrpSpPr>
        <p:grpSpPr>
          <a:xfrm>
            <a:off x="6514898" y="1414811"/>
            <a:ext cx="538844" cy="2520000"/>
            <a:chOff x="6426924" y="1739220"/>
            <a:chExt cx="538844" cy="2520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B4613D1-FFF2-387E-71CB-3BFD80316FEC}"/>
                </a:ext>
              </a:extLst>
            </p:cNvPr>
            <p:cNvSpPr/>
            <p:nvPr/>
          </p:nvSpPr>
          <p:spPr>
            <a:xfrm rot="10800000" flipH="1">
              <a:off x="6426924" y="1739220"/>
              <a:ext cx="538844" cy="25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33F6DEC-C7C1-BF9C-C26B-6BAB504879D4}"/>
                </a:ext>
              </a:extLst>
            </p:cNvPr>
            <p:cNvSpPr txBox="1"/>
            <p:nvPr/>
          </p:nvSpPr>
          <p:spPr>
            <a:xfrm>
              <a:off x="6555375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7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DDB0569-C254-9B53-60F1-9435545AED7A}"/>
              </a:ext>
            </a:extLst>
          </p:cNvPr>
          <p:cNvGrpSpPr/>
          <p:nvPr/>
        </p:nvGrpSpPr>
        <p:grpSpPr>
          <a:xfrm>
            <a:off x="7411800" y="1073515"/>
            <a:ext cx="538844" cy="2880000"/>
            <a:chOff x="7322820" y="1379220"/>
            <a:chExt cx="538844" cy="2880000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E070E9-FB2B-9740-5072-EA65F5F77FDA}"/>
                </a:ext>
              </a:extLst>
            </p:cNvPr>
            <p:cNvSpPr/>
            <p:nvPr/>
          </p:nvSpPr>
          <p:spPr>
            <a:xfrm rot="10800000" flipH="1">
              <a:off x="7322820" y="1379220"/>
              <a:ext cx="538844" cy="288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2316925-C852-7707-9068-679AE3766176}"/>
                </a:ext>
              </a:extLst>
            </p:cNvPr>
            <p:cNvSpPr txBox="1"/>
            <p:nvPr/>
          </p:nvSpPr>
          <p:spPr>
            <a:xfrm>
              <a:off x="7451271" y="3925331"/>
              <a:ext cx="281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r0c0i Linotte heavy" pitchFamily="2" charset="0"/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7373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2A257E9-C985-B639-628E-B2D5C02401AB}"/>
              </a:ext>
            </a:extLst>
          </p:cNvPr>
          <p:cNvGrpSpPr/>
          <p:nvPr/>
        </p:nvGrpSpPr>
        <p:grpSpPr>
          <a:xfrm>
            <a:off x="0" y="0"/>
            <a:ext cx="9144000" cy="685800"/>
            <a:chOff x="0" y="739140"/>
            <a:chExt cx="9380220" cy="6858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7681FDE-8913-9ACA-BDB5-C81B0D6E748E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FA1FE82-8F66-A44B-6491-C23779844202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24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</a:t>
            </a:r>
            <a:r>
              <a:rPr lang="en-GB" sz="2000" dirty="0">
                <a:latin typeface="r0c0i Linotte heavy" pitchFamily="2" charset="0"/>
              </a:rPr>
              <a:t>.java</a:t>
            </a:r>
          </a:p>
        </p:txBody>
      </p:sp>
      <p:sp>
        <p:nvSpPr>
          <p:cNvPr id="18" name="Rectangle 17">
            <a:hlinkClick r:id="rId2" action="ppaction://hlinksldjump"/>
            <a:extLst>
              <a:ext uri="{FF2B5EF4-FFF2-40B4-BE49-F238E27FC236}">
                <a16:creationId xmlns:a16="http://schemas.microsoft.com/office/drawing/2014/main" id="{B2561B84-3E58-75BE-4334-8B51D35BC4EA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r0c0i Linotte heavy" pitchFamily="2" charset="0"/>
            </a:endParaRPr>
          </a:p>
        </p:txBody>
      </p:sp>
      <p:sp>
        <p:nvSpPr>
          <p:cNvPr id="19" name="Rectangle 18">
            <a:hlinkClick r:id="rId3" action="ppaction://hlinksldjump"/>
            <a:extLst>
              <a:ext uri="{FF2B5EF4-FFF2-40B4-BE49-F238E27FC236}">
                <a16:creationId xmlns:a16="http://schemas.microsoft.com/office/drawing/2014/main" id="{D1288FCE-ED8B-D246-1913-7D6CA4E013E6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r0c0i Linotte heavy" pitchFamily="2" charset="0"/>
            </a:endParaRPr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AE597004-3F15-824C-1C32-0723134746C9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r0c0i Linotte heavy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D74DD8-4EC5-F981-4430-8CB38C0E1FAB}"/>
              </a:ext>
            </a:extLst>
          </p:cNvPr>
          <p:cNvSpPr txBox="1"/>
          <p:nvPr/>
        </p:nvSpPr>
        <p:spPr>
          <a:xfrm>
            <a:off x="1270169" y="632757"/>
            <a:ext cx="720746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History of </a:t>
            </a:r>
            <a:r>
              <a:rPr lang="en-GB" sz="2800" b="1" i="0" dirty="0" err="1">
                <a:solidFill>
                  <a:srgbClr val="FF5858"/>
                </a:solidFill>
                <a:effectLst/>
                <a:latin typeface="r0c0i Linotte heavy" pitchFamily="2" charset="0"/>
              </a:rPr>
              <a:t>TimSort</a:t>
            </a:r>
            <a:r>
              <a:rPr lang="en-GB" sz="2800" b="0" i="0" dirty="0">
                <a:solidFill>
                  <a:srgbClr val="E7E7E7"/>
                </a:solidFill>
                <a:effectLst/>
                <a:latin typeface="r0c0i Linotte heavy" pitchFamily="2" charset="0"/>
              </a:rPr>
              <a:t> </a:t>
            </a:r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Implemented by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Tim Peters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in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2002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in the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Python 	  	 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 Programming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b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</a:b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Performs well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on many kind of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real-world data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1800" dirty="0">
              <a:solidFill>
                <a:srgbClr val="E7E7E7"/>
              </a:solidFill>
              <a:latin typeface="r0c0i Linotte heavy" pitchFamily="2" charset="0"/>
            </a:endParaRPr>
          </a:p>
          <a:p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From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version 2.3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onwards python uses </a:t>
            </a:r>
            <a:r>
              <a:rPr lang="en-GB" sz="1800" dirty="0" err="1">
                <a:solidFill>
                  <a:srgbClr val="E7E7E7"/>
                </a:solidFill>
                <a:latin typeface="r0c0i Linotte heavy" pitchFamily="2" charset="0"/>
              </a:rPr>
              <a:t>TimSort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as its 	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 *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sorting algorithm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18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	/*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Java 7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uses </a:t>
            </a:r>
            <a:r>
              <a:rPr lang="en-GB" sz="1800" dirty="0" err="1">
                <a:solidFill>
                  <a:srgbClr val="E7E7E7"/>
                </a:solidFill>
                <a:latin typeface="r0c0i Linotte heavy" pitchFamily="2" charset="0"/>
              </a:rPr>
              <a:t>TimSort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for sorting arrays of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object type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18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56099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7DB1E64-6606-4A27-B86F-A87B49E5A026}"/>
              </a:ext>
            </a:extLst>
          </p:cNvPr>
          <p:cNvGrpSpPr/>
          <p:nvPr/>
        </p:nvGrpSpPr>
        <p:grpSpPr>
          <a:xfrm>
            <a:off x="306000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B5623A4-D5D5-FEC8-78F3-A6F84142CE26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0F93199-E8C3-68CE-E752-ED8EBCE6442D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36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60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2" action="ppaction://hlinksldjump"/>
            <a:extLst>
              <a:ext uri="{FF2B5EF4-FFF2-40B4-BE49-F238E27FC236}">
                <a16:creationId xmlns:a16="http://schemas.microsoft.com/office/drawing/2014/main" id="{BCFAFB1F-C901-25FE-5017-FEAE9C6E4368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19" name="Rectangle 18">
            <a:hlinkClick r:id="rId3" action="ppaction://hlinksldjump"/>
            <a:extLst>
              <a:ext uri="{FF2B5EF4-FFF2-40B4-BE49-F238E27FC236}">
                <a16:creationId xmlns:a16="http://schemas.microsoft.com/office/drawing/2014/main" id="{5D82B01F-0310-DCF5-90DA-9829FB3E86AB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731A0BC7-E8D7-C315-E1C4-B5F3ED894D42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A7D0F-BAA2-B82A-83B8-E02FBBBD4B69}"/>
              </a:ext>
            </a:extLst>
          </p:cNvPr>
          <p:cNvSpPr txBox="1"/>
          <p:nvPr/>
        </p:nvSpPr>
        <p:spPr>
          <a:xfrm>
            <a:off x="1270169" y="797560"/>
            <a:ext cx="720746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Ideas </a:t>
            </a:r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endParaRPr lang="en-GB" sz="18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	/*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Combines both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Binary Insertion Sort 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and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Merge Sort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b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</a:b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/*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Divide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the Array into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blocks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known as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RUN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18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	/*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Sort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each run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by Binary Insertion Sort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endParaRPr lang="en-GB" sz="1800" dirty="0">
              <a:solidFill>
                <a:srgbClr val="FF5858"/>
              </a:solidFill>
              <a:latin typeface="r0c0i Linotte heavy" pitchFamily="2" charset="0"/>
            </a:endParaRPr>
          </a:p>
          <a:p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	/*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Merge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those RUNs using the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combine function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used in 	 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</a:t>
            </a:r>
            <a:r>
              <a:rPr lang="en-GB" sz="1800" dirty="0">
                <a:solidFill>
                  <a:srgbClr val="E7E7E7"/>
                </a:solidFill>
                <a:latin typeface="r0c0i Linotte heavy" pitchFamily="2" charset="0"/>
              </a:rPr>
              <a:t> </a:t>
            </a:r>
            <a:r>
              <a:rPr lang="en-GB" sz="1800" dirty="0">
                <a:solidFill>
                  <a:srgbClr val="E2B68B"/>
                </a:solidFill>
                <a:latin typeface="r0c0i Linotte heavy" pitchFamily="2" charset="0"/>
              </a:rPr>
              <a:t>Merge Sort </a:t>
            </a:r>
            <a:r>
              <a:rPr lang="en-GB" sz="1800" dirty="0">
                <a:solidFill>
                  <a:srgbClr val="FF5858"/>
                </a:solidFill>
                <a:latin typeface="r0c0i Linotte heavy" pitchFamily="2" charset="0"/>
              </a:rPr>
              <a:t>*/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1066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7DB1E64-6606-4A27-B86F-A87B49E5A026}"/>
              </a:ext>
            </a:extLst>
          </p:cNvPr>
          <p:cNvGrpSpPr/>
          <p:nvPr/>
        </p:nvGrpSpPr>
        <p:grpSpPr>
          <a:xfrm>
            <a:off x="3060000" y="0"/>
            <a:ext cx="9144000" cy="685800"/>
            <a:chOff x="0" y="739140"/>
            <a:chExt cx="9380220" cy="685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B5623A4-D5D5-FEC8-78F3-A6F84142CE26}"/>
                </a:ext>
              </a:extLst>
            </p:cNvPr>
            <p:cNvSpPr/>
            <p:nvPr/>
          </p:nvSpPr>
          <p:spPr>
            <a:xfrm>
              <a:off x="129540" y="739140"/>
              <a:ext cx="9250680" cy="525780"/>
            </a:xfrm>
            <a:prstGeom prst="rect">
              <a:avLst/>
            </a:prstGeom>
            <a:solidFill>
              <a:srgbClr val="1619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0F93199-E8C3-68CE-E752-ED8EBCE6442D}"/>
                </a:ext>
              </a:extLst>
            </p:cNvPr>
            <p:cNvSpPr/>
            <p:nvPr/>
          </p:nvSpPr>
          <p:spPr>
            <a:xfrm>
              <a:off x="0" y="739140"/>
              <a:ext cx="2988000" cy="685800"/>
            </a:xfrm>
            <a:prstGeom prst="rect">
              <a:avLst/>
            </a:prstGeom>
            <a:solidFill>
              <a:srgbClr val="2E3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000" dirty="0">
                <a:latin typeface="r0c0i Linotte heavy" pitchFamily="2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A1B0CCB1-2B66-605F-E98B-6EA323F7A940}"/>
              </a:ext>
            </a:extLst>
          </p:cNvPr>
          <p:cNvSpPr/>
          <p:nvPr/>
        </p:nvSpPr>
        <p:spPr>
          <a:xfrm>
            <a:off x="36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Introduction.java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B51CFE-EEE8-0CFC-4104-7E362B625627}"/>
              </a:ext>
            </a:extLst>
          </p:cNvPr>
          <p:cNvSpPr/>
          <p:nvPr/>
        </p:nvSpPr>
        <p:spPr>
          <a:xfrm>
            <a:off x="3060000" y="0"/>
            <a:ext cx="3024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Idea.java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23920-6977-B39C-454B-37B332AC6F18}"/>
              </a:ext>
            </a:extLst>
          </p:cNvPr>
          <p:cNvSpPr/>
          <p:nvPr/>
        </p:nvSpPr>
        <p:spPr>
          <a:xfrm>
            <a:off x="6048000" y="0"/>
            <a:ext cx="3096000" cy="5257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r0c0i Linotte heavy" pitchFamily="2" charset="0"/>
                <a:ea typeface="Fira Code" panose="020B0809050000020004" pitchFamily="49" charset="0"/>
                <a:cs typeface="Fira Code" panose="020B0809050000020004" pitchFamily="49" charset="0"/>
              </a:rPr>
              <a:t>TimSortImplement.java</a:t>
            </a:r>
          </a:p>
        </p:txBody>
      </p:sp>
      <p:sp>
        <p:nvSpPr>
          <p:cNvPr id="18" name="Rectangle 17">
            <a:hlinkClick r:id="rId2" action="ppaction://hlinksldjump"/>
            <a:extLst>
              <a:ext uri="{FF2B5EF4-FFF2-40B4-BE49-F238E27FC236}">
                <a16:creationId xmlns:a16="http://schemas.microsoft.com/office/drawing/2014/main" id="{BCFAFB1F-C901-25FE-5017-FEAE9C6E4368}"/>
              </a:ext>
            </a:extLst>
          </p:cNvPr>
          <p:cNvSpPr/>
          <p:nvPr/>
        </p:nvSpPr>
        <p:spPr>
          <a:xfrm>
            <a:off x="1452880" y="11176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19" name="Rectangle 18">
            <a:hlinkClick r:id="rId3" action="ppaction://hlinksldjump"/>
            <a:extLst>
              <a:ext uri="{FF2B5EF4-FFF2-40B4-BE49-F238E27FC236}">
                <a16:creationId xmlns:a16="http://schemas.microsoft.com/office/drawing/2014/main" id="{5D82B01F-0310-DCF5-90DA-9829FB3E86AB}"/>
              </a:ext>
            </a:extLst>
          </p:cNvPr>
          <p:cNvSpPr/>
          <p:nvPr/>
        </p:nvSpPr>
        <p:spPr>
          <a:xfrm>
            <a:off x="4396379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731A0BC7-E8D7-C315-E1C4-B5F3ED894D42}"/>
              </a:ext>
            </a:extLst>
          </p:cNvPr>
          <p:cNvSpPr/>
          <p:nvPr/>
        </p:nvSpPr>
        <p:spPr>
          <a:xfrm>
            <a:off x="7376680" y="55880"/>
            <a:ext cx="477520" cy="4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r0c0i Linotte heavy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A7D0F-BAA2-B82A-83B8-E02FBBBD4B69}"/>
              </a:ext>
            </a:extLst>
          </p:cNvPr>
          <p:cNvSpPr txBox="1"/>
          <p:nvPr/>
        </p:nvSpPr>
        <p:spPr>
          <a:xfrm>
            <a:off x="1140629" y="637540"/>
            <a:ext cx="720746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FF5858"/>
                </a:solidFill>
                <a:latin typeface="r0c0i Linotte heavy" pitchFamily="2" charset="0"/>
              </a:rPr>
              <a:t>Pseudo Code</a:t>
            </a:r>
            <a:r>
              <a:rPr lang="en-GB" sz="2800" b="1" i="0" dirty="0">
                <a:solidFill>
                  <a:srgbClr val="FF5858"/>
                </a:solidFill>
                <a:effectLst/>
                <a:latin typeface="r0c0i Linotte heavy" pitchFamily="2" charset="0"/>
              </a:rPr>
              <a:t> </a:t>
            </a:r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{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	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PROCEDURE </a:t>
            </a:r>
            <a:r>
              <a:rPr lang="en-GB" sz="1600" dirty="0">
                <a:solidFill>
                  <a:srgbClr val="FF5858"/>
                </a:solidFill>
                <a:latin typeface="r0c0i Linotte heavy" pitchFamily="2" charset="0"/>
              </a:rPr>
              <a:t>function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binaryInsertionSort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(Array, left, right) 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</a:t>
            </a:r>
            <a:r>
              <a:rPr lang="en-GB" sz="1600" dirty="0">
                <a:solidFill>
                  <a:schemeClr val="bg2"/>
                </a:solidFill>
                <a:latin typeface="r0c0i Linotte heavy" pitchFamily="2" charset="0"/>
              </a:rPr>
              <a:t>FOR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i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 = left + 1 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to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right </a:t>
            </a:r>
            <a:r>
              <a:rPr lang="en-GB" sz="1600" dirty="0">
                <a:solidFill>
                  <a:schemeClr val="bg2"/>
                </a:solidFill>
                <a:latin typeface="r0c0i Linotte heavy" pitchFamily="2" charset="0"/>
              </a:rPr>
              <a:t>do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: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	key =  Array[</a:t>
            </a:r>
            <a:r>
              <a:rPr lang="en-GB" sz="1600" dirty="0" err="1">
                <a:solidFill>
                  <a:srgbClr val="E7E7E7"/>
                </a:solidFill>
                <a:latin typeface="r0c0i Linotte heavy" pitchFamily="2" charset="0"/>
              </a:rPr>
              <a:t>i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]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	</a:t>
            </a:r>
            <a:r>
              <a:rPr lang="en-GB" sz="1600" dirty="0" err="1">
                <a:solidFill>
                  <a:srgbClr val="E7E7E7"/>
                </a:solidFill>
                <a:latin typeface="r0c0i Linotte heavy" pitchFamily="2" charset="0"/>
              </a:rPr>
              <a:t>pos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 = 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binarySearch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(Array, key, left, i-1)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	</a:t>
            </a:r>
            <a:r>
              <a:rPr lang="en-GB" sz="1600" dirty="0">
                <a:solidFill>
                  <a:schemeClr val="bg2"/>
                </a:solidFill>
                <a:latin typeface="r0c0i Linotte heavy" pitchFamily="2" charset="0"/>
              </a:rPr>
              <a:t>for 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j = 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i</a:t>
            </a:r>
            <a:r>
              <a:rPr lang="en-GB" sz="1600" dirty="0">
                <a:solidFill>
                  <a:srgbClr val="E2B68B"/>
                </a:solidFill>
                <a:latin typeface="r0c0i Linotte heavy" pitchFamily="2" charset="0"/>
              </a:rPr>
              <a:t> – 1 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to </a:t>
            </a:r>
            <a:r>
              <a:rPr lang="en-GB" sz="1600" dirty="0" err="1">
                <a:solidFill>
                  <a:srgbClr val="E2B68B"/>
                </a:solidFill>
                <a:latin typeface="r0c0i Linotte heavy" pitchFamily="2" charset="0"/>
              </a:rPr>
              <a:t>pos</a:t>
            </a:r>
            <a:endParaRPr lang="en-GB" sz="1600" dirty="0">
              <a:solidFill>
                <a:srgbClr val="E2B68B"/>
              </a:solidFill>
              <a:latin typeface="r0c0i Linotte heavy" pitchFamily="2" charset="0"/>
            </a:endParaRP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		Array[j+1] = Array[j]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	Array[</a:t>
            </a:r>
            <a:r>
              <a:rPr lang="en-GB" sz="1600" dirty="0" err="1">
                <a:solidFill>
                  <a:srgbClr val="E7E7E7"/>
                </a:solidFill>
                <a:latin typeface="r0c0i Linotte heavy" pitchFamily="2" charset="0"/>
              </a:rPr>
              <a:t>pos</a:t>
            </a:r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] = key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	END </a:t>
            </a:r>
            <a:r>
              <a:rPr lang="en-GB" sz="1600" dirty="0">
                <a:solidFill>
                  <a:schemeClr val="bg2"/>
                </a:solidFill>
                <a:latin typeface="r0c0i Linotte heavy" pitchFamily="2" charset="0"/>
              </a:rPr>
              <a:t>FOR</a:t>
            </a:r>
          </a:p>
          <a:p>
            <a:r>
              <a:rPr lang="en-GB" sz="1600" dirty="0">
                <a:solidFill>
                  <a:srgbClr val="E7E7E7"/>
                </a:solidFill>
                <a:latin typeface="r0c0i Linotte heavy" pitchFamily="2" charset="0"/>
              </a:rPr>
              <a:t>	END PROCEDURE</a:t>
            </a:r>
          </a:p>
          <a:p>
            <a:r>
              <a:rPr lang="en-GB" sz="2800" dirty="0">
                <a:solidFill>
                  <a:srgbClr val="E7E7E7"/>
                </a:solidFill>
                <a:latin typeface="r0c0i Linotte heavy" pitchFamily="2" charset="0"/>
              </a:rPr>
              <a:t>}</a:t>
            </a:r>
          </a:p>
        </p:txBody>
      </p:sp>
      <p:cxnSp>
        <p:nvCxnSpPr>
          <p:cNvPr id="14" name="Google Shape;463;p27">
            <a:extLst>
              <a:ext uri="{FF2B5EF4-FFF2-40B4-BE49-F238E27FC236}">
                <a16:creationId xmlns:a16="http://schemas.microsoft.com/office/drawing/2014/main" id="{7D5D7726-8467-5093-F2DE-A07D199FFE67}"/>
              </a:ext>
            </a:extLst>
          </p:cNvPr>
          <p:cNvCxnSpPr>
            <a:cxnSpLocks/>
          </p:cNvCxnSpPr>
          <p:nvPr/>
        </p:nvCxnSpPr>
        <p:spPr>
          <a:xfrm>
            <a:off x="2169445" y="1512570"/>
            <a:ext cx="0" cy="171831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463;p27">
            <a:extLst>
              <a:ext uri="{FF2B5EF4-FFF2-40B4-BE49-F238E27FC236}">
                <a16:creationId xmlns:a16="http://schemas.microsoft.com/office/drawing/2014/main" id="{8B62C8E4-7396-5521-73E2-BAD90C1D6004}"/>
              </a:ext>
            </a:extLst>
          </p:cNvPr>
          <p:cNvCxnSpPr>
            <a:cxnSpLocks/>
          </p:cNvCxnSpPr>
          <p:nvPr/>
        </p:nvCxnSpPr>
        <p:spPr>
          <a:xfrm>
            <a:off x="3075221" y="1789747"/>
            <a:ext cx="0" cy="1220153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44099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DSA</Template>
  <TotalTime>176</TotalTime>
  <Words>3767</Words>
  <Application>Microsoft Office PowerPoint</Application>
  <PresentationFormat>On-screen Show (16:9)</PresentationFormat>
  <Paragraphs>1275</Paragraphs>
  <Slides>63</Slides>
  <Notes>33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8" baseType="lpstr">
      <vt:lpstr>Fira Code</vt:lpstr>
      <vt:lpstr>Arial</vt:lpstr>
      <vt:lpstr>Calibri</vt:lpstr>
      <vt:lpstr>r0c0i Linotte heavy</vt:lpstr>
      <vt:lpstr>Programming Language Workshop for Beginners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Việt Lưu</dc:creator>
  <cp:lastModifiedBy>Việt</cp:lastModifiedBy>
  <cp:revision>9</cp:revision>
  <dcterms:created xsi:type="dcterms:W3CDTF">2022-12-11T20:41:48Z</dcterms:created>
  <dcterms:modified xsi:type="dcterms:W3CDTF">2023-05-02T12:33:12Z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2022-12-07T08:58:37Z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a0989341-4b37-40a6-8329-4d845ef5009c</vt:lpwstr>
  </property>
  <property fmtid="{D5CDD505-2E9C-101B-9397-08002B2CF9AE}" pid="7" name="MSIP_Label_defa4170-0d19-0005-0004-bc88714345d2_ActionId">
    <vt:lpwstr>3f89f704-7934-40b6-a3e2-8e527d98d15a</vt:lpwstr>
  </property>
  <property fmtid="{D5CDD505-2E9C-101B-9397-08002B2CF9AE}" pid="8" name="MSIP_Label_defa4170-0d19-0005-0004-bc88714345d2_ContentBits">
    <vt:lpwstr>0</vt:lpwstr>
  </property>
</Properties>
</file>

<file path=docProps/thumbnail.jpeg>
</file>